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10.xml" ContentType="application/vnd.openxmlformats-officedocument.presentationml.tags+xml"/>
  <Override PartName="/ppt/notesSlides/notesSlide6.xml" ContentType="application/vnd.openxmlformats-officedocument.presentationml.notesSlide+xml"/>
  <Override PartName="/ppt/tags/tag11.xml" ContentType="application/vnd.openxmlformats-officedocument.presentationml.tags+xml"/>
  <Override PartName="/ppt/notesSlides/notesSlide7.xml" ContentType="application/vnd.openxmlformats-officedocument.presentationml.notesSlide+xml"/>
  <Override PartName="/ppt/tags/tag12.xml" ContentType="application/vnd.openxmlformats-officedocument.presentationml.tags+xml"/>
  <Override PartName="/ppt/notesSlides/notesSlide8.xml" ContentType="application/vnd.openxmlformats-officedocument.presentationml.notesSlide+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1.xml" ContentType="application/vnd.openxmlformats-officedocument.presentationml.notesSlide+xml"/>
  <Override PartName="/ppt/tags/tag18.xml" ContentType="application/vnd.openxmlformats-officedocument.presentationml.tags+xml"/>
  <Override PartName="/ppt/notesSlides/notesSlide12.xml" ContentType="application/vnd.openxmlformats-officedocument.presentationml.notesSlide+xml"/>
  <Override PartName="/ppt/tags/tag19.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4"/>
    <p:sldMasterId id="2147484056" r:id="rId5"/>
    <p:sldMasterId id="2147484069" r:id="rId6"/>
  </p:sldMasterIdLst>
  <p:notesMasterIdLst>
    <p:notesMasterId r:id="rId23"/>
  </p:notesMasterIdLst>
  <p:handoutMasterIdLst>
    <p:handoutMasterId r:id="rId24"/>
  </p:handoutMasterIdLst>
  <p:sldIdLst>
    <p:sldId id="403" r:id="rId7"/>
    <p:sldId id="414" r:id="rId8"/>
    <p:sldId id="508" r:id="rId9"/>
    <p:sldId id="521" r:id="rId10"/>
    <p:sldId id="511" r:id="rId11"/>
    <p:sldId id="512" r:id="rId12"/>
    <p:sldId id="510" r:id="rId13"/>
    <p:sldId id="520" r:id="rId14"/>
    <p:sldId id="515" r:id="rId15"/>
    <p:sldId id="519" r:id="rId16"/>
    <p:sldId id="517" r:id="rId17"/>
    <p:sldId id="522" r:id="rId18"/>
    <p:sldId id="516" r:id="rId19"/>
    <p:sldId id="518" r:id="rId20"/>
    <p:sldId id="465" r:id="rId21"/>
    <p:sldId id="441" r:id="rId22"/>
  </p:sldIdLst>
  <p:sldSz cx="12192000" cy="6858000"/>
  <p:notesSz cx="6858000" cy="9144000"/>
  <p:custDataLst>
    <p:tags r:id="rId25"/>
  </p:custDataLst>
  <p:defaultTex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alance" id="{705054ED-DB56-FA4C-BB16-D35BDEFFF4C1}">
          <p14:sldIdLst>
            <p14:sldId id="403"/>
            <p14:sldId id="414"/>
            <p14:sldId id="508"/>
            <p14:sldId id="521"/>
            <p14:sldId id="511"/>
            <p14:sldId id="512"/>
            <p14:sldId id="510"/>
            <p14:sldId id="520"/>
            <p14:sldId id="515"/>
            <p14:sldId id="519"/>
            <p14:sldId id="517"/>
            <p14:sldId id="522"/>
            <p14:sldId id="516"/>
            <p14:sldId id="518"/>
            <p14:sldId id="465"/>
            <p14:sldId id="441"/>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DF6752"/>
    <a:srgbClr val="588D50"/>
    <a:srgbClr val="5E9695"/>
    <a:srgbClr val="9DBB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7E7499-21D7-443D-8A9B-2B9FA13A404D}" v="1289" dt="2022-04-27T19:11:54.843"/>
    <p1510:client id="{DE58F195-AA5E-47AC-AFA5-1EAF90A856AC}" v="604" dt="2022-04-28T12:11:20.4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6013" autoAdjust="0"/>
  </p:normalViewPr>
  <p:slideViewPr>
    <p:cSldViewPr snapToGrid="0" snapToObjects="1">
      <p:cViewPr varScale="1">
        <p:scale>
          <a:sx n="140" d="100"/>
          <a:sy n="140" d="100"/>
        </p:scale>
        <p:origin x="1026" y="114"/>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96" d="100"/>
          <a:sy n="96" d="100"/>
        </p:scale>
        <p:origin x="364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va Ridjan Skov" userId="04a84a9c-1a55-48cd-b53b-89ae25483127" providerId="ADAL" clId="{DE58F195-AA5E-47AC-AFA5-1EAF90A856AC}"/>
    <pc:docChg chg="undo custSel modSld replTag">
      <pc:chgData name="Iva Ridjan Skov" userId="04a84a9c-1a55-48cd-b53b-89ae25483127" providerId="ADAL" clId="{DE58F195-AA5E-47AC-AFA5-1EAF90A856AC}" dt="2022-04-28T12:11:22.420" v="1251" actId="1076"/>
      <pc:docMkLst>
        <pc:docMk/>
      </pc:docMkLst>
      <pc:sldChg chg="addSp delSp modSp mod">
        <pc:chgData name="Iva Ridjan Skov" userId="04a84a9c-1a55-48cd-b53b-89ae25483127" providerId="ADAL" clId="{DE58F195-AA5E-47AC-AFA5-1EAF90A856AC}" dt="2022-04-28T12:10:52.498" v="2" actId="1076"/>
        <pc:sldMkLst>
          <pc:docMk/>
          <pc:sldMk cId="4235985982" sldId="508"/>
        </pc:sldMkLst>
        <pc:picChg chg="add mod">
          <ac:chgData name="Iva Ridjan Skov" userId="04a84a9c-1a55-48cd-b53b-89ae25483127" providerId="ADAL" clId="{DE58F195-AA5E-47AC-AFA5-1EAF90A856AC}" dt="2022-04-28T12:10:52.498" v="2" actId="1076"/>
          <ac:picMkLst>
            <pc:docMk/>
            <pc:sldMk cId="4235985982" sldId="508"/>
            <ac:picMk id="5" creationId="{D5F5D4B2-D35A-41B8-B603-F1FE98C197B7}"/>
          </ac:picMkLst>
        </pc:picChg>
        <pc:picChg chg="del">
          <ac:chgData name="Iva Ridjan Skov" userId="04a84a9c-1a55-48cd-b53b-89ae25483127" providerId="ADAL" clId="{DE58F195-AA5E-47AC-AFA5-1EAF90A856AC}" dt="2022-04-28T12:10:45.613" v="0" actId="478"/>
          <ac:picMkLst>
            <pc:docMk/>
            <pc:sldMk cId="4235985982" sldId="508"/>
            <ac:picMk id="7" creationId="{E525196E-F590-49A3-8E65-2C822BEC9AE6}"/>
          </ac:picMkLst>
        </pc:picChg>
      </pc:sldChg>
      <pc:sldChg chg="addSp delSp modSp mod">
        <pc:chgData name="Iva Ridjan Skov" userId="04a84a9c-1a55-48cd-b53b-89ae25483127" providerId="ADAL" clId="{DE58F195-AA5E-47AC-AFA5-1EAF90A856AC}" dt="2022-04-28T12:11:22.420" v="1251" actId="1076"/>
        <pc:sldMkLst>
          <pc:docMk/>
          <pc:sldMk cId="3459640475" sldId="515"/>
        </pc:sldMkLst>
        <pc:picChg chg="del">
          <ac:chgData name="Iva Ridjan Skov" userId="04a84a9c-1a55-48cd-b53b-89ae25483127" providerId="ADAL" clId="{DE58F195-AA5E-47AC-AFA5-1EAF90A856AC}" dt="2022-04-28T12:11:18.432" v="1249" actId="478"/>
          <ac:picMkLst>
            <pc:docMk/>
            <pc:sldMk cId="3459640475" sldId="515"/>
            <ac:picMk id="4" creationId="{23D9852A-E4AD-47BA-9E11-CA988F282687}"/>
          </ac:picMkLst>
        </pc:picChg>
        <pc:picChg chg="add mod">
          <ac:chgData name="Iva Ridjan Skov" userId="04a84a9c-1a55-48cd-b53b-89ae25483127" providerId="ADAL" clId="{DE58F195-AA5E-47AC-AFA5-1EAF90A856AC}" dt="2022-04-28T12:11:22.420" v="1251" actId="1076"/>
          <ac:picMkLst>
            <pc:docMk/>
            <pc:sldMk cId="3459640475" sldId="515"/>
            <ac:picMk id="5" creationId="{D726206A-DA53-40A0-9E78-5ED839DF1BD0}"/>
          </ac:picMkLst>
        </pc:picChg>
      </pc:sldChg>
      <pc:sldChg chg="addSp delSp modSp mod">
        <pc:chgData name="Iva Ridjan Skov" userId="04a84a9c-1a55-48cd-b53b-89ae25483127" providerId="ADAL" clId="{DE58F195-AA5E-47AC-AFA5-1EAF90A856AC}" dt="2022-04-28T12:11:06.035" v="1248" actId="1076"/>
        <pc:sldMkLst>
          <pc:docMk/>
          <pc:sldMk cId="1353804713" sldId="520"/>
        </pc:sldMkLst>
        <pc:spChg chg="mod ord">
          <ac:chgData name="Iva Ridjan Skov" userId="04a84a9c-1a55-48cd-b53b-89ae25483127" providerId="ADAL" clId="{DE58F195-AA5E-47AC-AFA5-1EAF90A856AC}" dt="2022-04-28T12:11:01.267" v="1244"/>
          <ac:spMkLst>
            <pc:docMk/>
            <pc:sldMk cId="1353804713" sldId="520"/>
            <ac:spMk id="2" creationId="{00000000-0000-0000-0000-000000000000}"/>
          </ac:spMkLst>
        </pc:spChg>
        <pc:spChg chg="mod ord">
          <ac:chgData name="Iva Ridjan Skov" userId="04a84a9c-1a55-48cd-b53b-89ae25483127" providerId="ADAL" clId="{DE58F195-AA5E-47AC-AFA5-1EAF90A856AC}" dt="2022-04-28T12:11:01.267" v="1244"/>
          <ac:spMkLst>
            <pc:docMk/>
            <pc:sldMk cId="1353804713" sldId="520"/>
            <ac:spMk id="3" creationId="{00000000-0000-0000-0000-000000000000}"/>
          </ac:spMkLst>
        </pc:spChg>
        <pc:spChg chg="add del mod modVis">
          <ac:chgData name="Iva Ridjan Skov" userId="04a84a9c-1a55-48cd-b53b-89ae25483127" providerId="ADAL" clId="{DE58F195-AA5E-47AC-AFA5-1EAF90A856AC}" dt="2022-04-28T12:11:01.267" v="1244"/>
          <ac:spMkLst>
            <pc:docMk/>
            <pc:sldMk cId="1353804713" sldId="520"/>
            <ac:spMk id="4" creationId="{133F7120-4351-4192-8B8A-A9DF2B4E399C}"/>
          </ac:spMkLst>
        </pc:spChg>
        <pc:spChg chg="mod ord">
          <ac:chgData name="Iva Ridjan Skov" userId="04a84a9c-1a55-48cd-b53b-89ae25483127" providerId="ADAL" clId="{DE58F195-AA5E-47AC-AFA5-1EAF90A856AC}" dt="2022-04-28T12:11:01.267" v="1244"/>
          <ac:spMkLst>
            <pc:docMk/>
            <pc:sldMk cId="1353804713" sldId="520"/>
            <ac:spMk id="7" creationId="{00000000-0000-0000-0000-000000000000}"/>
          </ac:spMkLst>
        </pc:spChg>
        <pc:spChg chg="add del mod replST">
          <ac:chgData name="Iva Ridjan Skov" userId="04a84a9c-1a55-48cd-b53b-89ae25483127" providerId="ADAL" clId="{DE58F195-AA5E-47AC-AFA5-1EAF90A856AC}" dt="2022-04-28T12:11:01.267" v="1244"/>
          <ac:spMkLst>
            <pc:docMk/>
            <pc:sldMk cId="1353804713" sldId="520"/>
            <ac:spMk id="9" creationId="{F9064B4D-495C-4628-A616-A0D876A71B85}"/>
          </ac:spMkLst>
        </pc:spChg>
        <pc:spChg chg="add del mod replST">
          <ac:chgData name="Iva Ridjan Skov" userId="04a84a9c-1a55-48cd-b53b-89ae25483127" providerId="ADAL" clId="{DE58F195-AA5E-47AC-AFA5-1EAF90A856AC}" dt="2022-04-28T12:11:01.267" v="1244"/>
          <ac:spMkLst>
            <pc:docMk/>
            <pc:sldMk cId="1353804713" sldId="520"/>
            <ac:spMk id="10" creationId="{9E67F94E-FD3F-4C44-859B-0EFF2A6B3E74}"/>
          </ac:spMkLst>
        </pc:spChg>
        <pc:spChg chg="add del mod replST">
          <ac:chgData name="Iva Ridjan Skov" userId="04a84a9c-1a55-48cd-b53b-89ae25483127" providerId="ADAL" clId="{DE58F195-AA5E-47AC-AFA5-1EAF90A856AC}" dt="2022-04-28T12:11:01.267" v="1244"/>
          <ac:spMkLst>
            <pc:docMk/>
            <pc:sldMk cId="1353804713" sldId="520"/>
            <ac:spMk id="11" creationId="{F24A2E65-E7F9-4E0A-9E5D-482CE955892E}"/>
          </ac:spMkLst>
        </pc:spChg>
        <pc:spChg chg="add del mod replST">
          <ac:chgData name="Iva Ridjan Skov" userId="04a84a9c-1a55-48cd-b53b-89ae25483127" providerId="ADAL" clId="{DE58F195-AA5E-47AC-AFA5-1EAF90A856AC}" dt="2022-04-28T12:11:01.267" v="1244"/>
          <ac:spMkLst>
            <pc:docMk/>
            <pc:sldMk cId="1353804713" sldId="520"/>
            <ac:spMk id="12" creationId="{BED9BA32-A089-44B6-B9E3-DD1E064E3AB2}"/>
          </ac:spMkLst>
        </pc:spChg>
        <pc:spChg chg="add del mod replST">
          <ac:chgData name="Iva Ridjan Skov" userId="04a84a9c-1a55-48cd-b53b-89ae25483127" providerId="ADAL" clId="{DE58F195-AA5E-47AC-AFA5-1EAF90A856AC}" dt="2022-04-28T12:11:01.267" v="1244"/>
          <ac:spMkLst>
            <pc:docMk/>
            <pc:sldMk cId="1353804713" sldId="520"/>
            <ac:spMk id="13" creationId="{F33D6890-9D67-4F02-B4CA-86F8CD488AF0}"/>
          </ac:spMkLst>
        </pc:spChg>
        <pc:spChg chg="add del mod replST">
          <ac:chgData name="Iva Ridjan Skov" userId="04a84a9c-1a55-48cd-b53b-89ae25483127" providerId="ADAL" clId="{DE58F195-AA5E-47AC-AFA5-1EAF90A856AC}" dt="2022-04-28T12:11:01.267" v="1244"/>
          <ac:spMkLst>
            <pc:docMk/>
            <pc:sldMk cId="1353804713" sldId="520"/>
            <ac:spMk id="14" creationId="{20A9A739-9276-4915-85C1-5C1BD536F101}"/>
          </ac:spMkLst>
        </pc:spChg>
        <pc:spChg chg="add del mod replST">
          <ac:chgData name="Iva Ridjan Skov" userId="04a84a9c-1a55-48cd-b53b-89ae25483127" providerId="ADAL" clId="{DE58F195-AA5E-47AC-AFA5-1EAF90A856AC}" dt="2022-04-28T12:11:01.267" v="1244"/>
          <ac:spMkLst>
            <pc:docMk/>
            <pc:sldMk cId="1353804713" sldId="520"/>
            <ac:spMk id="15" creationId="{292BFC49-1014-42E8-847C-43E86EFA7471}"/>
          </ac:spMkLst>
        </pc:spChg>
        <pc:spChg chg="add del mod replST">
          <ac:chgData name="Iva Ridjan Skov" userId="04a84a9c-1a55-48cd-b53b-89ae25483127" providerId="ADAL" clId="{DE58F195-AA5E-47AC-AFA5-1EAF90A856AC}" dt="2022-04-28T12:11:01.267" v="1244"/>
          <ac:spMkLst>
            <pc:docMk/>
            <pc:sldMk cId="1353804713" sldId="520"/>
            <ac:spMk id="16" creationId="{C837FE5B-F28E-4346-825B-48908FED5EDA}"/>
          </ac:spMkLst>
        </pc:spChg>
        <pc:spChg chg="add del mod replST">
          <ac:chgData name="Iva Ridjan Skov" userId="04a84a9c-1a55-48cd-b53b-89ae25483127" providerId="ADAL" clId="{DE58F195-AA5E-47AC-AFA5-1EAF90A856AC}" dt="2022-04-28T12:11:01.267" v="1244"/>
          <ac:spMkLst>
            <pc:docMk/>
            <pc:sldMk cId="1353804713" sldId="520"/>
            <ac:spMk id="17" creationId="{46D6A355-4DE6-46EE-9F0A-EB326832F52A}"/>
          </ac:spMkLst>
        </pc:spChg>
        <pc:spChg chg="add del mod replST">
          <ac:chgData name="Iva Ridjan Skov" userId="04a84a9c-1a55-48cd-b53b-89ae25483127" providerId="ADAL" clId="{DE58F195-AA5E-47AC-AFA5-1EAF90A856AC}" dt="2022-04-28T12:11:01.267" v="1244"/>
          <ac:spMkLst>
            <pc:docMk/>
            <pc:sldMk cId="1353804713" sldId="520"/>
            <ac:spMk id="18" creationId="{FA474974-F0C4-4DC0-9C54-87ED0A1BD63E}"/>
          </ac:spMkLst>
        </pc:spChg>
        <pc:spChg chg="add del mod replST">
          <ac:chgData name="Iva Ridjan Skov" userId="04a84a9c-1a55-48cd-b53b-89ae25483127" providerId="ADAL" clId="{DE58F195-AA5E-47AC-AFA5-1EAF90A856AC}" dt="2022-04-28T12:11:01.267" v="1244"/>
          <ac:spMkLst>
            <pc:docMk/>
            <pc:sldMk cId="1353804713" sldId="520"/>
            <ac:spMk id="19" creationId="{7703C307-8249-4CC9-9717-762DB85851BF}"/>
          </ac:spMkLst>
        </pc:spChg>
        <pc:spChg chg="add del mod replST">
          <ac:chgData name="Iva Ridjan Skov" userId="04a84a9c-1a55-48cd-b53b-89ae25483127" providerId="ADAL" clId="{DE58F195-AA5E-47AC-AFA5-1EAF90A856AC}" dt="2022-04-28T12:11:01.267" v="1244"/>
          <ac:spMkLst>
            <pc:docMk/>
            <pc:sldMk cId="1353804713" sldId="520"/>
            <ac:spMk id="20" creationId="{F84C3991-E986-4E7C-84F1-EF6E80B29859}"/>
          </ac:spMkLst>
        </pc:spChg>
        <pc:spChg chg="add del mod replST">
          <ac:chgData name="Iva Ridjan Skov" userId="04a84a9c-1a55-48cd-b53b-89ae25483127" providerId="ADAL" clId="{DE58F195-AA5E-47AC-AFA5-1EAF90A856AC}" dt="2022-04-28T12:11:01.267" v="1244"/>
          <ac:spMkLst>
            <pc:docMk/>
            <pc:sldMk cId="1353804713" sldId="520"/>
            <ac:spMk id="21" creationId="{DA48605D-CA0A-46AC-A5F0-1CCDA41F2EE2}"/>
          </ac:spMkLst>
        </pc:spChg>
        <pc:spChg chg="add del mod replST">
          <ac:chgData name="Iva Ridjan Skov" userId="04a84a9c-1a55-48cd-b53b-89ae25483127" providerId="ADAL" clId="{DE58F195-AA5E-47AC-AFA5-1EAF90A856AC}" dt="2022-04-28T12:11:01.267" v="1244"/>
          <ac:spMkLst>
            <pc:docMk/>
            <pc:sldMk cId="1353804713" sldId="520"/>
            <ac:spMk id="22" creationId="{9B0F6C97-3A09-4708-B910-00F4F979CE9F}"/>
          </ac:spMkLst>
        </pc:spChg>
        <pc:spChg chg="add del mod replST">
          <ac:chgData name="Iva Ridjan Skov" userId="04a84a9c-1a55-48cd-b53b-89ae25483127" providerId="ADAL" clId="{DE58F195-AA5E-47AC-AFA5-1EAF90A856AC}" dt="2022-04-28T12:11:01.267" v="1244"/>
          <ac:spMkLst>
            <pc:docMk/>
            <pc:sldMk cId="1353804713" sldId="520"/>
            <ac:spMk id="23" creationId="{EDE71550-B480-4CFB-BAD3-593867E33FFC}"/>
          </ac:spMkLst>
        </pc:spChg>
        <pc:spChg chg="add del mod replST">
          <ac:chgData name="Iva Ridjan Skov" userId="04a84a9c-1a55-48cd-b53b-89ae25483127" providerId="ADAL" clId="{DE58F195-AA5E-47AC-AFA5-1EAF90A856AC}" dt="2022-04-28T12:11:01.267" v="1244"/>
          <ac:spMkLst>
            <pc:docMk/>
            <pc:sldMk cId="1353804713" sldId="520"/>
            <ac:spMk id="24" creationId="{1E106F10-D231-49AA-AA69-2C77CE06386F}"/>
          </ac:spMkLst>
        </pc:spChg>
        <pc:spChg chg="add del mod replST">
          <ac:chgData name="Iva Ridjan Skov" userId="04a84a9c-1a55-48cd-b53b-89ae25483127" providerId="ADAL" clId="{DE58F195-AA5E-47AC-AFA5-1EAF90A856AC}" dt="2022-04-28T12:11:01.267" v="1244"/>
          <ac:spMkLst>
            <pc:docMk/>
            <pc:sldMk cId="1353804713" sldId="520"/>
            <ac:spMk id="25" creationId="{F0D0ECB7-0DD9-4A82-B18B-1626370B827D}"/>
          </ac:spMkLst>
        </pc:spChg>
        <pc:spChg chg="add del mod replST">
          <ac:chgData name="Iva Ridjan Skov" userId="04a84a9c-1a55-48cd-b53b-89ae25483127" providerId="ADAL" clId="{DE58F195-AA5E-47AC-AFA5-1EAF90A856AC}" dt="2022-04-28T12:11:01.267" v="1244"/>
          <ac:spMkLst>
            <pc:docMk/>
            <pc:sldMk cId="1353804713" sldId="520"/>
            <ac:spMk id="26" creationId="{0568A519-9A18-4253-B108-3A2EF97C6CD1}"/>
          </ac:spMkLst>
        </pc:spChg>
        <pc:spChg chg="add del mod replST">
          <ac:chgData name="Iva Ridjan Skov" userId="04a84a9c-1a55-48cd-b53b-89ae25483127" providerId="ADAL" clId="{DE58F195-AA5E-47AC-AFA5-1EAF90A856AC}" dt="2022-04-28T12:11:01.267" v="1244"/>
          <ac:spMkLst>
            <pc:docMk/>
            <pc:sldMk cId="1353804713" sldId="520"/>
            <ac:spMk id="27" creationId="{EE4C2A75-A6A6-4824-834D-D5E678CE6409}"/>
          </ac:spMkLst>
        </pc:spChg>
        <pc:spChg chg="add del mod replST">
          <ac:chgData name="Iva Ridjan Skov" userId="04a84a9c-1a55-48cd-b53b-89ae25483127" providerId="ADAL" clId="{DE58F195-AA5E-47AC-AFA5-1EAF90A856AC}" dt="2022-04-28T12:11:01.267" v="1244"/>
          <ac:spMkLst>
            <pc:docMk/>
            <pc:sldMk cId="1353804713" sldId="520"/>
            <ac:spMk id="28" creationId="{4F56A1D0-9E61-4C7B-8A66-ACB62B08D03E}"/>
          </ac:spMkLst>
        </pc:spChg>
        <pc:spChg chg="add del mod replST">
          <ac:chgData name="Iva Ridjan Skov" userId="04a84a9c-1a55-48cd-b53b-89ae25483127" providerId="ADAL" clId="{DE58F195-AA5E-47AC-AFA5-1EAF90A856AC}" dt="2022-04-28T12:11:01.267" v="1244"/>
          <ac:spMkLst>
            <pc:docMk/>
            <pc:sldMk cId="1353804713" sldId="520"/>
            <ac:spMk id="29" creationId="{DFE47949-B9C0-4489-BEF4-1E86A898EDB5}"/>
          </ac:spMkLst>
        </pc:spChg>
        <pc:spChg chg="add del mod replST">
          <ac:chgData name="Iva Ridjan Skov" userId="04a84a9c-1a55-48cd-b53b-89ae25483127" providerId="ADAL" clId="{DE58F195-AA5E-47AC-AFA5-1EAF90A856AC}" dt="2022-04-28T12:11:01.267" v="1244"/>
          <ac:spMkLst>
            <pc:docMk/>
            <pc:sldMk cId="1353804713" sldId="520"/>
            <ac:spMk id="30" creationId="{E55CEAC0-E64E-4470-ACA4-8706C4BAE53E}"/>
          </ac:spMkLst>
        </pc:spChg>
        <pc:spChg chg="add del mod replST">
          <ac:chgData name="Iva Ridjan Skov" userId="04a84a9c-1a55-48cd-b53b-89ae25483127" providerId="ADAL" clId="{DE58F195-AA5E-47AC-AFA5-1EAF90A856AC}" dt="2022-04-28T12:11:01.267" v="1244"/>
          <ac:spMkLst>
            <pc:docMk/>
            <pc:sldMk cId="1353804713" sldId="520"/>
            <ac:spMk id="31" creationId="{557C68D6-2DEC-4C81-B83C-4210E15C3DDD}"/>
          </ac:spMkLst>
        </pc:spChg>
        <pc:spChg chg="add del mod replST">
          <ac:chgData name="Iva Ridjan Skov" userId="04a84a9c-1a55-48cd-b53b-89ae25483127" providerId="ADAL" clId="{DE58F195-AA5E-47AC-AFA5-1EAF90A856AC}" dt="2022-04-28T12:11:01.267" v="1244"/>
          <ac:spMkLst>
            <pc:docMk/>
            <pc:sldMk cId="1353804713" sldId="520"/>
            <ac:spMk id="32" creationId="{4D1FDD0C-C58B-4073-9A12-EA95FCAB4275}"/>
          </ac:spMkLst>
        </pc:spChg>
        <pc:spChg chg="add del mod replST">
          <ac:chgData name="Iva Ridjan Skov" userId="04a84a9c-1a55-48cd-b53b-89ae25483127" providerId="ADAL" clId="{DE58F195-AA5E-47AC-AFA5-1EAF90A856AC}" dt="2022-04-28T12:11:01.267" v="1244"/>
          <ac:spMkLst>
            <pc:docMk/>
            <pc:sldMk cId="1353804713" sldId="520"/>
            <ac:spMk id="33" creationId="{16622D1F-E1BE-49E4-96AD-3F4C6DB70A74}"/>
          </ac:spMkLst>
        </pc:spChg>
        <pc:spChg chg="add del mod replST">
          <ac:chgData name="Iva Ridjan Skov" userId="04a84a9c-1a55-48cd-b53b-89ae25483127" providerId="ADAL" clId="{DE58F195-AA5E-47AC-AFA5-1EAF90A856AC}" dt="2022-04-28T12:11:01.267" v="1244"/>
          <ac:spMkLst>
            <pc:docMk/>
            <pc:sldMk cId="1353804713" sldId="520"/>
            <ac:spMk id="34" creationId="{B7F05F32-2967-49B2-9F92-9171DC09B90D}"/>
          </ac:spMkLst>
        </pc:spChg>
        <pc:spChg chg="add del mod replST">
          <ac:chgData name="Iva Ridjan Skov" userId="04a84a9c-1a55-48cd-b53b-89ae25483127" providerId="ADAL" clId="{DE58F195-AA5E-47AC-AFA5-1EAF90A856AC}" dt="2022-04-28T12:11:01.267" v="1244"/>
          <ac:spMkLst>
            <pc:docMk/>
            <pc:sldMk cId="1353804713" sldId="520"/>
            <ac:spMk id="35" creationId="{BC364800-F410-4E86-94BE-6B16E62A9A6F}"/>
          </ac:spMkLst>
        </pc:spChg>
        <pc:spChg chg="add del mod replST">
          <ac:chgData name="Iva Ridjan Skov" userId="04a84a9c-1a55-48cd-b53b-89ae25483127" providerId="ADAL" clId="{DE58F195-AA5E-47AC-AFA5-1EAF90A856AC}" dt="2022-04-28T12:11:01.267" v="1244"/>
          <ac:spMkLst>
            <pc:docMk/>
            <pc:sldMk cId="1353804713" sldId="520"/>
            <ac:spMk id="36" creationId="{52AF0E83-00E5-40E9-8B29-C4D08F96E72E}"/>
          </ac:spMkLst>
        </pc:spChg>
        <pc:spChg chg="add del mod replST">
          <ac:chgData name="Iva Ridjan Skov" userId="04a84a9c-1a55-48cd-b53b-89ae25483127" providerId="ADAL" clId="{DE58F195-AA5E-47AC-AFA5-1EAF90A856AC}" dt="2022-04-28T12:11:01.267" v="1244"/>
          <ac:spMkLst>
            <pc:docMk/>
            <pc:sldMk cId="1353804713" sldId="520"/>
            <ac:spMk id="37" creationId="{4144ACF4-77B6-49CD-B0B5-8B2F93629504}"/>
          </ac:spMkLst>
        </pc:spChg>
        <pc:spChg chg="add del mod replST">
          <ac:chgData name="Iva Ridjan Skov" userId="04a84a9c-1a55-48cd-b53b-89ae25483127" providerId="ADAL" clId="{DE58F195-AA5E-47AC-AFA5-1EAF90A856AC}" dt="2022-04-28T12:11:01.267" v="1244"/>
          <ac:spMkLst>
            <pc:docMk/>
            <pc:sldMk cId="1353804713" sldId="520"/>
            <ac:spMk id="38" creationId="{2C137DF8-FE34-4AD8-BB40-55B81F7515E5}"/>
          </ac:spMkLst>
        </pc:spChg>
        <pc:spChg chg="add del mod replST">
          <ac:chgData name="Iva Ridjan Skov" userId="04a84a9c-1a55-48cd-b53b-89ae25483127" providerId="ADAL" clId="{DE58F195-AA5E-47AC-AFA5-1EAF90A856AC}" dt="2022-04-28T12:11:01.267" v="1244"/>
          <ac:spMkLst>
            <pc:docMk/>
            <pc:sldMk cId="1353804713" sldId="520"/>
            <ac:spMk id="39" creationId="{EA0A5049-8196-461E-AFB5-3982F2AB2F3D}"/>
          </ac:spMkLst>
        </pc:spChg>
        <pc:spChg chg="add del mod replST">
          <ac:chgData name="Iva Ridjan Skov" userId="04a84a9c-1a55-48cd-b53b-89ae25483127" providerId="ADAL" clId="{DE58F195-AA5E-47AC-AFA5-1EAF90A856AC}" dt="2022-04-28T12:11:01.267" v="1244"/>
          <ac:spMkLst>
            <pc:docMk/>
            <pc:sldMk cId="1353804713" sldId="520"/>
            <ac:spMk id="40" creationId="{7285AD25-F2A1-4DC1-8A4C-E1363F36E37A}"/>
          </ac:spMkLst>
        </pc:spChg>
        <pc:spChg chg="add del mod replST">
          <ac:chgData name="Iva Ridjan Skov" userId="04a84a9c-1a55-48cd-b53b-89ae25483127" providerId="ADAL" clId="{DE58F195-AA5E-47AC-AFA5-1EAF90A856AC}" dt="2022-04-28T12:11:01.267" v="1244"/>
          <ac:spMkLst>
            <pc:docMk/>
            <pc:sldMk cId="1353804713" sldId="520"/>
            <ac:spMk id="41" creationId="{84A812F4-1909-4180-85FB-265FC7D3A76A}"/>
          </ac:spMkLst>
        </pc:spChg>
        <pc:spChg chg="add del mod replST">
          <ac:chgData name="Iva Ridjan Skov" userId="04a84a9c-1a55-48cd-b53b-89ae25483127" providerId="ADAL" clId="{DE58F195-AA5E-47AC-AFA5-1EAF90A856AC}" dt="2022-04-28T12:11:01.267" v="1244"/>
          <ac:spMkLst>
            <pc:docMk/>
            <pc:sldMk cId="1353804713" sldId="520"/>
            <ac:spMk id="42" creationId="{38334179-48A3-4707-9CA6-0BCF9564C6FB}"/>
          </ac:spMkLst>
        </pc:spChg>
        <pc:spChg chg="add del mod replST">
          <ac:chgData name="Iva Ridjan Skov" userId="04a84a9c-1a55-48cd-b53b-89ae25483127" providerId="ADAL" clId="{DE58F195-AA5E-47AC-AFA5-1EAF90A856AC}" dt="2022-04-28T12:11:01.267" v="1244"/>
          <ac:spMkLst>
            <pc:docMk/>
            <pc:sldMk cId="1353804713" sldId="520"/>
            <ac:spMk id="43" creationId="{A33A0A45-EFB5-48C8-90F6-E909F27BBA6F}"/>
          </ac:spMkLst>
        </pc:spChg>
        <pc:spChg chg="add del mod replST">
          <ac:chgData name="Iva Ridjan Skov" userId="04a84a9c-1a55-48cd-b53b-89ae25483127" providerId="ADAL" clId="{DE58F195-AA5E-47AC-AFA5-1EAF90A856AC}" dt="2022-04-28T12:11:01.267" v="1244"/>
          <ac:spMkLst>
            <pc:docMk/>
            <pc:sldMk cId="1353804713" sldId="520"/>
            <ac:spMk id="44" creationId="{E626DAE2-8FAC-4817-B9CE-DE840BF09CBF}"/>
          </ac:spMkLst>
        </pc:spChg>
        <pc:spChg chg="add del mod replST">
          <ac:chgData name="Iva Ridjan Skov" userId="04a84a9c-1a55-48cd-b53b-89ae25483127" providerId="ADAL" clId="{DE58F195-AA5E-47AC-AFA5-1EAF90A856AC}" dt="2022-04-28T12:11:01.267" v="1244"/>
          <ac:spMkLst>
            <pc:docMk/>
            <pc:sldMk cId="1353804713" sldId="520"/>
            <ac:spMk id="45" creationId="{5BAC4B7D-A77E-4222-833C-7808C816179F}"/>
          </ac:spMkLst>
        </pc:spChg>
        <pc:spChg chg="add del mod replST">
          <ac:chgData name="Iva Ridjan Skov" userId="04a84a9c-1a55-48cd-b53b-89ae25483127" providerId="ADAL" clId="{DE58F195-AA5E-47AC-AFA5-1EAF90A856AC}" dt="2022-04-28T12:11:01.267" v="1244"/>
          <ac:spMkLst>
            <pc:docMk/>
            <pc:sldMk cId="1353804713" sldId="520"/>
            <ac:spMk id="46" creationId="{FC6626A4-CEE2-4371-A0EC-DEA5E0B399A4}"/>
          </ac:spMkLst>
        </pc:spChg>
        <pc:spChg chg="add del mod replST">
          <ac:chgData name="Iva Ridjan Skov" userId="04a84a9c-1a55-48cd-b53b-89ae25483127" providerId="ADAL" clId="{DE58F195-AA5E-47AC-AFA5-1EAF90A856AC}" dt="2022-04-28T12:11:01.267" v="1244"/>
          <ac:spMkLst>
            <pc:docMk/>
            <pc:sldMk cId="1353804713" sldId="520"/>
            <ac:spMk id="47" creationId="{AA589C9D-4EDE-4404-8F01-D602A367B861}"/>
          </ac:spMkLst>
        </pc:spChg>
        <pc:spChg chg="add del mod replST">
          <ac:chgData name="Iva Ridjan Skov" userId="04a84a9c-1a55-48cd-b53b-89ae25483127" providerId="ADAL" clId="{DE58F195-AA5E-47AC-AFA5-1EAF90A856AC}" dt="2022-04-28T12:11:01.267" v="1244"/>
          <ac:spMkLst>
            <pc:docMk/>
            <pc:sldMk cId="1353804713" sldId="520"/>
            <ac:spMk id="48" creationId="{5A100863-13C3-41E3-BC21-EBB377001488}"/>
          </ac:spMkLst>
        </pc:spChg>
        <pc:spChg chg="add del mod replST">
          <ac:chgData name="Iva Ridjan Skov" userId="04a84a9c-1a55-48cd-b53b-89ae25483127" providerId="ADAL" clId="{DE58F195-AA5E-47AC-AFA5-1EAF90A856AC}" dt="2022-04-28T12:11:01.267" v="1244"/>
          <ac:spMkLst>
            <pc:docMk/>
            <pc:sldMk cId="1353804713" sldId="520"/>
            <ac:spMk id="49" creationId="{123EC359-BDB2-4B0B-91ED-2A3B0E710C6A}"/>
          </ac:spMkLst>
        </pc:spChg>
        <pc:spChg chg="add del mod ord">
          <ac:chgData name="Iva Ridjan Skov" userId="04a84a9c-1a55-48cd-b53b-89ae25483127" providerId="ADAL" clId="{DE58F195-AA5E-47AC-AFA5-1EAF90A856AC}" dt="2022-04-28T12:11:01.267" v="1244"/>
          <ac:spMkLst>
            <pc:docMk/>
            <pc:sldMk cId="1353804713" sldId="520"/>
            <ac:spMk id="50" creationId="{E7D724FB-C457-4953-9B4F-6F151D61B63D}"/>
          </ac:spMkLst>
        </pc:spChg>
        <pc:spChg chg="add del mod ord">
          <ac:chgData name="Iva Ridjan Skov" userId="04a84a9c-1a55-48cd-b53b-89ae25483127" providerId="ADAL" clId="{DE58F195-AA5E-47AC-AFA5-1EAF90A856AC}" dt="2022-04-28T12:11:01.267" v="1244"/>
          <ac:spMkLst>
            <pc:docMk/>
            <pc:sldMk cId="1353804713" sldId="520"/>
            <ac:spMk id="51" creationId="{97C8D147-7801-41A1-8478-A6D3639A686F}"/>
          </ac:spMkLst>
        </pc:spChg>
        <pc:graphicFrameChg chg="mod">
          <ac:chgData name="Iva Ridjan Skov" userId="04a84a9c-1a55-48cd-b53b-89ae25483127" providerId="ADAL" clId="{DE58F195-AA5E-47AC-AFA5-1EAF90A856AC}" dt="2022-04-28T12:11:01.283" v="1246"/>
          <ac:graphicFrameMkLst>
            <pc:docMk/>
            <pc:sldMk cId="1353804713" sldId="520"/>
            <ac:graphicFrameMk id="5" creationId="{55CB3E7B-5866-429A-9A55-A59031C48A1B}"/>
          </ac:graphicFrameMkLst>
        </pc:graphicFrameChg>
        <pc:graphicFrameChg chg="add del mod replST">
          <ac:chgData name="Iva Ridjan Skov" userId="04a84a9c-1a55-48cd-b53b-89ae25483127" providerId="ADAL" clId="{DE58F195-AA5E-47AC-AFA5-1EAF90A856AC}" dt="2022-04-28T12:11:01.267" v="1244"/>
          <ac:graphicFrameMkLst>
            <pc:docMk/>
            <pc:sldMk cId="1353804713" sldId="520"/>
            <ac:graphicFrameMk id="8" creationId="{C2858C9A-0626-45EA-86A4-DE3D3622F6D9}"/>
          </ac:graphicFrameMkLst>
        </pc:graphicFrameChg>
        <pc:graphicFrameChg chg="add mod replST delST">
          <ac:chgData name="Iva Ridjan Skov" userId="04a84a9c-1a55-48cd-b53b-89ae25483127" providerId="ADAL" clId="{DE58F195-AA5E-47AC-AFA5-1EAF90A856AC}" dt="2022-04-28T12:11:01.267" v="1244"/>
          <ac:graphicFrameMkLst>
            <pc:docMk/>
            <pc:sldMk cId="1353804713" sldId="520"/>
            <ac:graphicFrameMk id="53" creationId="{7C897FA8-84C9-4600-A2CD-1114932CB7FB}"/>
          </ac:graphicFrameMkLst>
        </pc:graphicFrameChg>
        <pc:picChg chg="add mod">
          <ac:chgData name="Iva Ridjan Skov" userId="04a84a9c-1a55-48cd-b53b-89ae25483127" providerId="ADAL" clId="{DE58F195-AA5E-47AC-AFA5-1EAF90A856AC}" dt="2022-04-28T12:11:06.035" v="1248" actId="1076"/>
          <ac:picMkLst>
            <pc:docMk/>
            <pc:sldMk cId="1353804713" sldId="520"/>
            <ac:picMk id="6" creationId="{B5D5E8B0-AED9-4A7B-AAB4-D2D0D76C838D}"/>
          </ac:picMkLst>
        </pc:picChg>
        <pc:picChg chg="del">
          <ac:chgData name="Iva Ridjan Skov" userId="04a84a9c-1a55-48cd-b53b-89ae25483127" providerId="ADAL" clId="{DE58F195-AA5E-47AC-AFA5-1EAF90A856AC}" dt="2022-04-28T12:10:56.387" v="3" actId="478"/>
          <ac:picMkLst>
            <pc:docMk/>
            <pc:sldMk cId="1353804713" sldId="520"/>
            <ac:picMk id="52" creationId="{747F9974-7156-4EB6-990F-4052DC8F7C68}"/>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aaudk.sharepoint.com/sites/SeenergiesWP6/Delte%20dokumenter/General/WP6/Deliverable%206.3/6.%20Report/After%20first%20draft/Key%20results%20to%20report_2022042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aaudk.sharepoint.com/sites/SeenergiesWP6/Delte%20dokumenter/General/WP6/Deliverable%206.3/6.%20Report/After%20first%20draft/Key%20results%20to%20report_20220426.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6"/>
            <c:invertIfNegative val="0"/>
            <c:bubble3D val="0"/>
            <c:spPr>
              <a:solidFill>
                <a:srgbClr val="00B050"/>
              </a:solidFill>
              <a:ln>
                <a:noFill/>
              </a:ln>
              <a:effectLst/>
            </c:spPr>
            <c:extLst>
              <c:ext xmlns:c16="http://schemas.microsoft.com/office/drawing/2014/chart" uri="{C3380CC4-5D6E-409C-BE32-E72D297353CC}">
                <c16:uniqueId val="{00000001-37CF-4B5D-A2D2-350B11195902}"/>
              </c:ext>
            </c:extLst>
          </c:dPt>
          <c:cat>
            <c:strRef>
              <c:f>'15 scenarios'!$E$4:$E$18</c:f>
              <c:strCache>
                <c:ptCount val="15"/>
                <c:pt idx="0">
                  <c:v>70/30</c:v>
                </c:pt>
                <c:pt idx="1">
                  <c:v>60/40</c:v>
                </c:pt>
                <c:pt idx="2">
                  <c:v>50/50</c:v>
                </c:pt>
                <c:pt idx="3">
                  <c:v>40/60</c:v>
                </c:pt>
                <c:pt idx="4">
                  <c:v>30/70</c:v>
                </c:pt>
                <c:pt idx="5">
                  <c:v>70/30</c:v>
                </c:pt>
                <c:pt idx="6">
                  <c:v>60/40</c:v>
                </c:pt>
                <c:pt idx="7">
                  <c:v>50/50</c:v>
                </c:pt>
                <c:pt idx="8">
                  <c:v>40/60</c:v>
                </c:pt>
                <c:pt idx="9">
                  <c:v>30/70</c:v>
                </c:pt>
                <c:pt idx="10">
                  <c:v>70/30</c:v>
                </c:pt>
                <c:pt idx="11">
                  <c:v>60/40</c:v>
                </c:pt>
                <c:pt idx="12">
                  <c:v>50/50</c:v>
                </c:pt>
                <c:pt idx="13">
                  <c:v>40/60</c:v>
                </c:pt>
                <c:pt idx="14">
                  <c:v>30/70</c:v>
                </c:pt>
              </c:strCache>
            </c:strRef>
          </c:cat>
          <c:val>
            <c:numRef>
              <c:f>'15 scenarios'!$G$4:$G$18</c:f>
              <c:numCache>
                <c:formatCode>General</c:formatCode>
                <c:ptCount val="15"/>
                <c:pt idx="0">
                  <c:v>677.39</c:v>
                </c:pt>
                <c:pt idx="1">
                  <c:v>672.93</c:v>
                </c:pt>
                <c:pt idx="2">
                  <c:v>668.32</c:v>
                </c:pt>
                <c:pt idx="3">
                  <c:v>669.24</c:v>
                </c:pt>
                <c:pt idx="4">
                  <c:v>672.74</c:v>
                </c:pt>
                <c:pt idx="5">
                  <c:v>652.30999999999995</c:v>
                </c:pt>
                <c:pt idx="6">
                  <c:v>655.43</c:v>
                </c:pt>
                <c:pt idx="7">
                  <c:v>660.63</c:v>
                </c:pt>
                <c:pt idx="8">
                  <c:v>660.07</c:v>
                </c:pt>
                <c:pt idx="9">
                  <c:v>659.34</c:v>
                </c:pt>
                <c:pt idx="10">
                  <c:v>655.68</c:v>
                </c:pt>
                <c:pt idx="11">
                  <c:v>655.48</c:v>
                </c:pt>
                <c:pt idx="12">
                  <c:v>654.86</c:v>
                </c:pt>
                <c:pt idx="13">
                  <c:v>655.48</c:v>
                </c:pt>
                <c:pt idx="14">
                  <c:v>653.84</c:v>
                </c:pt>
              </c:numCache>
            </c:numRef>
          </c:val>
          <c:extLst>
            <c:ext xmlns:c16="http://schemas.microsoft.com/office/drawing/2014/chart" uri="{C3380CC4-5D6E-409C-BE32-E72D297353CC}">
              <c16:uniqueId val="{00000000-37CF-4B5D-A2D2-350B11195902}"/>
            </c:ext>
          </c:extLst>
        </c:ser>
        <c:dLbls>
          <c:showLegendKey val="0"/>
          <c:showVal val="0"/>
          <c:showCatName val="0"/>
          <c:showSerName val="0"/>
          <c:showPercent val="0"/>
          <c:showBubbleSize val="0"/>
        </c:dLbls>
        <c:gapWidth val="219"/>
        <c:overlap val="-27"/>
        <c:axId val="649582104"/>
        <c:axId val="649583744"/>
      </c:barChart>
      <c:catAx>
        <c:axId val="649582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a-DK"/>
          </a:p>
        </c:txPr>
        <c:crossAx val="649583744"/>
        <c:crosses val="autoZero"/>
        <c:auto val="1"/>
        <c:lblAlgn val="ctr"/>
        <c:lblOffset val="100"/>
        <c:noMultiLvlLbl val="0"/>
      </c:catAx>
      <c:valAx>
        <c:axId val="6495837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da-DK"/>
                  <a:t>Biomass TWh</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da-DK"/>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a-DK"/>
          </a:p>
        </c:txPr>
        <c:crossAx val="6495821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a-DK"/>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'15 scenarios'!$F$3</c:f>
              <c:strCache>
                <c:ptCount val="1"/>
                <c:pt idx="0">
                  <c:v>Annualised costs</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F364-4828-9205-B7891F7551E3}"/>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F364-4828-9205-B7891F7551E3}"/>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F364-4828-9205-B7891F7551E3}"/>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7-F364-4828-9205-B7891F7551E3}"/>
              </c:ext>
            </c:extLst>
          </c:dPt>
          <c:dPt>
            <c:idx val="4"/>
            <c:invertIfNegative val="0"/>
            <c:bubble3D val="0"/>
            <c:spPr>
              <a:solidFill>
                <a:schemeClr val="accent1"/>
              </a:solidFill>
              <a:ln>
                <a:noFill/>
              </a:ln>
              <a:effectLst/>
            </c:spPr>
            <c:extLst>
              <c:ext xmlns:c16="http://schemas.microsoft.com/office/drawing/2014/chart" uri="{C3380CC4-5D6E-409C-BE32-E72D297353CC}">
                <c16:uniqueId val="{00000009-F364-4828-9205-B7891F7551E3}"/>
              </c:ext>
            </c:extLst>
          </c:dPt>
          <c:dPt>
            <c:idx val="6"/>
            <c:invertIfNegative val="0"/>
            <c:bubble3D val="0"/>
            <c:spPr>
              <a:solidFill>
                <a:srgbClr val="00B050"/>
              </a:solidFill>
              <a:ln>
                <a:noFill/>
              </a:ln>
              <a:effectLst/>
            </c:spPr>
            <c:extLst>
              <c:ext xmlns:c16="http://schemas.microsoft.com/office/drawing/2014/chart" uri="{C3380CC4-5D6E-409C-BE32-E72D297353CC}">
                <c16:uniqueId val="{00000016-F364-4828-9205-B7891F7551E3}"/>
              </c:ext>
            </c:extLst>
          </c:dPt>
          <c:dPt>
            <c:idx val="10"/>
            <c:invertIfNegative val="0"/>
            <c:bubble3D val="0"/>
            <c:spPr>
              <a:solidFill>
                <a:schemeClr val="accent1"/>
              </a:solidFill>
              <a:ln>
                <a:noFill/>
              </a:ln>
              <a:effectLst/>
            </c:spPr>
            <c:extLst>
              <c:ext xmlns:c16="http://schemas.microsoft.com/office/drawing/2014/chart" uri="{C3380CC4-5D6E-409C-BE32-E72D297353CC}">
                <c16:uniqueId val="{0000000B-F364-4828-9205-B7891F7551E3}"/>
              </c:ext>
            </c:extLst>
          </c:dPt>
          <c:dPt>
            <c:idx val="11"/>
            <c:invertIfNegative val="0"/>
            <c:bubble3D val="0"/>
            <c:spPr>
              <a:solidFill>
                <a:schemeClr val="accent1"/>
              </a:solidFill>
              <a:ln>
                <a:noFill/>
              </a:ln>
              <a:effectLst/>
            </c:spPr>
            <c:extLst>
              <c:ext xmlns:c16="http://schemas.microsoft.com/office/drawing/2014/chart" uri="{C3380CC4-5D6E-409C-BE32-E72D297353CC}">
                <c16:uniqueId val="{0000000D-F364-4828-9205-B7891F7551E3}"/>
              </c:ext>
            </c:extLst>
          </c:dPt>
          <c:dPt>
            <c:idx val="12"/>
            <c:invertIfNegative val="0"/>
            <c:bubble3D val="0"/>
            <c:spPr>
              <a:solidFill>
                <a:schemeClr val="accent1"/>
              </a:solidFill>
              <a:ln>
                <a:noFill/>
              </a:ln>
              <a:effectLst/>
            </c:spPr>
            <c:extLst>
              <c:ext xmlns:c16="http://schemas.microsoft.com/office/drawing/2014/chart" uri="{C3380CC4-5D6E-409C-BE32-E72D297353CC}">
                <c16:uniqueId val="{0000000F-F364-4828-9205-B7891F7551E3}"/>
              </c:ext>
            </c:extLst>
          </c:dPt>
          <c:dPt>
            <c:idx val="13"/>
            <c:invertIfNegative val="0"/>
            <c:bubble3D val="0"/>
            <c:spPr>
              <a:solidFill>
                <a:schemeClr val="accent1"/>
              </a:solidFill>
              <a:ln>
                <a:noFill/>
              </a:ln>
              <a:effectLst/>
            </c:spPr>
            <c:extLst>
              <c:ext xmlns:c16="http://schemas.microsoft.com/office/drawing/2014/chart" uri="{C3380CC4-5D6E-409C-BE32-E72D297353CC}">
                <c16:uniqueId val="{00000011-F364-4828-9205-B7891F7551E3}"/>
              </c:ext>
            </c:extLst>
          </c:dPt>
          <c:dPt>
            <c:idx val="14"/>
            <c:invertIfNegative val="0"/>
            <c:bubble3D val="0"/>
            <c:spPr>
              <a:solidFill>
                <a:schemeClr val="accent1"/>
              </a:solidFill>
              <a:ln>
                <a:noFill/>
              </a:ln>
              <a:effectLst/>
            </c:spPr>
            <c:extLst>
              <c:ext xmlns:c16="http://schemas.microsoft.com/office/drawing/2014/chart" uri="{C3380CC4-5D6E-409C-BE32-E72D297353CC}">
                <c16:uniqueId val="{00000013-F364-4828-9205-B7891F7551E3}"/>
              </c:ext>
            </c:extLst>
          </c:dPt>
          <c:cat>
            <c:strRef>
              <c:f>'15 scenarios'!$E$4:$E$18</c:f>
              <c:strCache>
                <c:ptCount val="15"/>
                <c:pt idx="0">
                  <c:v>70/30</c:v>
                </c:pt>
                <c:pt idx="1">
                  <c:v>60/40</c:v>
                </c:pt>
                <c:pt idx="2">
                  <c:v>50/50</c:v>
                </c:pt>
                <c:pt idx="3">
                  <c:v>40/60</c:v>
                </c:pt>
                <c:pt idx="4">
                  <c:v>30/70</c:v>
                </c:pt>
                <c:pt idx="5">
                  <c:v>70/30</c:v>
                </c:pt>
                <c:pt idx="6">
                  <c:v>60/40</c:v>
                </c:pt>
                <c:pt idx="7">
                  <c:v>50/50</c:v>
                </c:pt>
                <c:pt idx="8">
                  <c:v>40/60</c:v>
                </c:pt>
                <c:pt idx="9">
                  <c:v>30/70</c:v>
                </c:pt>
                <c:pt idx="10">
                  <c:v>70/30</c:v>
                </c:pt>
                <c:pt idx="11">
                  <c:v>60/40</c:v>
                </c:pt>
                <c:pt idx="12">
                  <c:v>50/50</c:v>
                </c:pt>
                <c:pt idx="13">
                  <c:v>40/60</c:v>
                </c:pt>
                <c:pt idx="14">
                  <c:v>30/70</c:v>
                </c:pt>
              </c:strCache>
            </c:strRef>
          </c:cat>
          <c:val>
            <c:numRef>
              <c:f>'15 scenarios'!$F$4:$F$18</c:f>
              <c:numCache>
                <c:formatCode>General</c:formatCode>
                <c:ptCount val="15"/>
                <c:pt idx="0">
                  <c:v>230327</c:v>
                </c:pt>
                <c:pt idx="1">
                  <c:v>229264</c:v>
                </c:pt>
                <c:pt idx="2">
                  <c:v>228335</c:v>
                </c:pt>
                <c:pt idx="3">
                  <c:v>227811</c:v>
                </c:pt>
                <c:pt idx="4">
                  <c:v>227864</c:v>
                </c:pt>
                <c:pt idx="5">
                  <c:v>226651</c:v>
                </c:pt>
                <c:pt idx="6">
                  <c:v>226750</c:v>
                </c:pt>
                <c:pt idx="7">
                  <c:v>227116</c:v>
                </c:pt>
                <c:pt idx="8">
                  <c:v>227629</c:v>
                </c:pt>
                <c:pt idx="9">
                  <c:v>228544</c:v>
                </c:pt>
                <c:pt idx="10">
                  <c:v>228799</c:v>
                </c:pt>
                <c:pt idx="11">
                  <c:v>229371</c:v>
                </c:pt>
                <c:pt idx="12">
                  <c:v>230157</c:v>
                </c:pt>
                <c:pt idx="13">
                  <c:v>231248</c:v>
                </c:pt>
                <c:pt idx="14">
                  <c:v>232533</c:v>
                </c:pt>
              </c:numCache>
            </c:numRef>
          </c:val>
          <c:extLst>
            <c:ext xmlns:c16="http://schemas.microsoft.com/office/drawing/2014/chart" uri="{C3380CC4-5D6E-409C-BE32-E72D297353CC}">
              <c16:uniqueId val="{00000014-F364-4828-9205-B7891F7551E3}"/>
            </c:ext>
          </c:extLst>
        </c:ser>
        <c:dLbls>
          <c:showLegendKey val="0"/>
          <c:showVal val="0"/>
          <c:showCatName val="0"/>
          <c:showSerName val="0"/>
          <c:showPercent val="0"/>
          <c:showBubbleSize val="0"/>
        </c:dLbls>
        <c:gapWidth val="219"/>
        <c:axId val="637188888"/>
        <c:axId val="637189216"/>
      </c:barChart>
      <c:lineChart>
        <c:grouping val="standard"/>
        <c:varyColors val="0"/>
        <c:ser>
          <c:idx val="1"/>
          <c:order val="1"/>
          <c:tx>
            <c:strRef>
              <c:f>'15 scenarios'!$I$3</c:f>
              <c:strCache>
                <c:ptCount val="1"/>
                <c:pt idx="0">
                  <c:v>DH production</c:v>
                </c:pt>
              </c:strCache>
            </c:strRef>
          </c:tx>
          <c:spPr>
            <a:ln w="28575" cap="rnd">
              <a:noFill/>
              <a:round/>
            </a:ln>
            <a:effectLst/>
          </c:spPr>
          <c:marker>
            <c:symbol val="dash"/>
            <c:size val="15"/>
            <c:spPr>
              <a:solidFill>
                <a:schemeClr val="accent6"/>
              </a:solidFill>
              <a:ln w="9525">
                <a:noFill/>
              </a:ln>
              <a:effectLst/>
            </c:spPr>
          </c:marker>
          <c:val>
            <c:numRef>
              <c:f>'15 scenarios'!$I$4:$I$18</c:f>
              <c:numCache>
                <c:formatCode>0.0</c:formatCode>
                <c:ptCount val="15"/>
                <c:pt idx="0">
                  <c:v>217.34746331827844</c:v>
                </c:pt>
                <c:pt idx="1">
                  <c:v>186.29782570138153</c:v>
                </c:pt>
                <c:pt idx="2">
                  <c:v>155.24818808448461</c:v>
                </c:pt>
                <c:pt idx="3">
                  <c:v>124.19855046758769</c:v>
                </c:pt>
                <c:pt idx="4">
                  <c:v>93.148912850690763</c:v>
                </c:pt>
                <c:pt idx="5">
                  <c:v>163.01059748870884</c:v>
                </c:pt>
                <c:pt idx="6">
                  <c:v>139.72336927603615</c:v>
                </c:pt>
                <c:pt idx="7">
                  <c:v>116.43614106336346</c:v>
                </c:pt>
                <c:pt idx="8">
                  <c:v>93.148912850690778</c:v>
                </c:pt>
                <c:pt idx="9">
                  <c:v>69.861684638018076</c:v>
                </c:pt>
                <c:pt idx="10">
                  <c:v>133.685404602397</c:v>
                </c:pt>
                <c:pt idx="11">
                  <c:v>114.58748965919743</c:v>
                </c:pt>
                <c:pt idx="12">
                  <c:v>95.489574715997861</c:v>
                </c:pt>
                <c:pt idx="13">
                  <c:v>76.391659772798292</c:v>
                </c:pt>
                <c:pt idx="14">
                  <c:v>57.293744829598715</c:v>
                </c:pt>
              </c:numCache>
            </c:numRef>
          </c:val>
          <c:smooth val="0"/>
          <c:extLst>
            <c:ext xmlns:c16="http://schemas.microsoft.com/office/drawing/2014/chart" uri="{C3380CC4-5D6E-409C-BE32-E72D297353CC}">
              <c16:uniqueId val="{00000015-F364-4828-9205-B7891F7551E3}"/>
            </c:ext>
          </c:extLst>
        </c:ser>
        <c:dLbls>
          <c:showLegendKey val="0"/>
          <c:showVal val="0"/>
          <c:showCatName val="0"/>
          <c:showSerName val="0"/>
          <c:showPercent val="0"/>
          <c:showBubbleSize val="0"/>
        </c:dLbls>
        <c:marker val="1"/>
        <c:smooth val="0"/>
        <c:axId val="656754264"/>
        <c:axId val="656755248"/>
      </c:lineChart>
      <c:catAx>
        <c:axId val="637188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a-DK"/>
          </a:p>
        </c:txPr>
        <c:crossAx val="637189216"/>
        <c:crosses val="autoZero"/>
        <c:auto val="1"/>
        <c:lblAlgn val="ctr"/>
        <c:lblOffset val="100"/>
        <c:noMultiLvlLbl val="0"/>
      </c:catAx>
      <c:valAx>
        <c:axId val="6371892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da-DK"/>
                  <a:t>Million</a:t>
                </a:r>
                <a:r>
                  <a:rPr lang="da-DK" baseline="0"/>
                  <a:t> euro</a:t>
                </a:r>
                <a:endParaRPr lang="da-DK"/>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da-DK"/>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a-DK"/>
          </a:p>
        </c:txPr>
        <c:crossAx val="637188888"/>
        <c:crosses val="autoZero"/>
        <c:crossBetween val="between"/>
      </c:valAx>
      <c:valAx>
        <c:axId val="656755248"/>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da-DK" dirty="0" err="1"/>
                  <a:t>District</a:t>
                </a:r>
                <a:r>
                  <a:rPr lang="da-DK" dirty="0"/>
                  <a:t> heat </a:t>
                </a:r>
                <a:r>
                  <a:rPr lang="da-DK" dirty="0" err="1"/>
                  <a:t>production</a:t>
                </a:r>
                <a:r>
                  <a:rPr lang="da-DK" dirty="0"/>
                  <a:t> (</a:t>
                </a:r>
                <a:r>
                  <a:rPr lang="da-DK" dirty="0" err="1"/>
                  <a:t>TWh</a:t>
                </a:r>
                <a:r>
                  <a:rPr lang="da-DK" dirty="0"/>
                  <a: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da-DK"/>
            </a:p>
          </c:txPr>
        </c:title>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a-DK"/>
          </a:p>
        </c:txPr>
        <c:crossAx val="656754264"/>
        <c:crosses val="max"/>
        <c:crossBetween val="between"/>
      </c:valAx>
      <c:catAx>
        <c:axId val="656754264"/>
        <c:scaling>
          <c:orientation val="minMax"/>
        </c:scaling>
        <c:delete val="1"/>
        <c:axPos val="b"/>
        <c:majorTickMark val="out"/>
        <c:minorTickMark val="none"/>
        <c:tickLblPos val="nextTo"/>
        <c:crossAx val="65675524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a-DK"/>
        </a:p>
      </c:txPr>
    </c:legend>
    <c:plotVisOnly val="1"/>
    <c:dispBlanksAs val="gap"/>
    <c:showDLblsOverMax val="0"/>
  </c:chart>
  <c:spPr>
    <a:noFill/>
    <a:ln>
      <a:noFill/>
    </a:ln>
    <a:effectLst/>
  </c:spPr>
  <c:txPr>
    <a:bodyPr/>
    <a:lstStyle/>
    <a:p>
      <a:pPr>
        <a:defRPr/>
      </a:pPr>
      <a:endParaRPr lang="da-DK"/>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40EBAF-D955-C443-AB02-2BCBC7797572}" type="datetimeFigureOut">
              <a:rPr lang="en-US" smtClean="0"/>
              <a:t>4/28/2022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9E1DC8B-0A09-DC4E-ABCE-FAAA12F0302B}" type="slidenum">
              <a:rPr lang="en-US" smtClean="0"/>
              <a:t>‹#›</a:t>
            </a:fld>
            <a:endParaRPr lang="en-US"/>
          </a:p>
        </p:txBody>
      </p:sp>
    </p:spTree>
    <p:extLst>
      <p:ext uri="{BB962C8B-B14F-4D97-AF65-F5344CB8AC3E}">
        <p14:creationId xmlns:p14="http://schemas.microsoft.com/office/powerpoint/2010/main" val="20685749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7A641A-FC50-3840-A830-42D90553FE8C}" type="datetimeFigureOut">
              <a:rPr lang="en-US" smtClean="0"/>
              <a:t>4/28/2022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896355-3DDC-9949-861F-AD0908BFCC23}" type="slidenum">
              <a:rPr lang="en-US" smtClean="0"/>
              <a:t>‹#›</a:t>
            </a:fld>
            <a:endParaRPr lang="en-US"/>
          </a:p>
        </p:txBody>
      </p:sp>
    </p:spTree>
    <p:extLst>
      <p:ext uri="{BB962C8B-B14F-4D97-AF65-F5344CB8AC3E}">
        <p14:creationId xmlns:p14="http://schemas.microsoft.com/office/powerpoint/2010/main" val="209977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seenergies.eu/"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twitter.com/sEEnergiesEU"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dirty="0">
                <a:solidFill>
                  <a:schemeClr val="tx1"/>
                </a:solidFill>
                <a:effectLst/>
                <a:latin typeface="+mn-lt"/>
                <a:ea typeface="+mn-ea"/>
                <a:cs typeface="+mn-cs"/>
              </a:rPr>
              <a:t>As a response to the European Commission’s 2050 </a:t>
            </a:r>
            <a:r>
              <a:rPr lang="en-US" sz="1200" b="0" i="0" kern="1200" dirty="0" err="1">
                <a:solidFill>
                  <a:schemeClr val="tx1"/>
                </a:solidFill>
                <a:effectLst/>
                <a:latin typeface="+mn-lt"/>
                <a:ea typeface="+mn-ea"/>
                <a:cs typeface="+mn-cs"/>
              </a:rPr>
              <a:t>decarbonization</a:t>
            </a:r>
            <a:r>
              <a:rPr lang="en-US" sz="1200" b="0" i="0" kern="1200" dirty="0">
                <a:solidFill>
                  <a:schemeClr val="tx1"/>
                </a:solidFill>
                <a:effectLst/>
                <a:latin typeface="+mn-lt"/>
                <a:ea typeface="+mn-ea"/>
                <a:cs typeface="+mn-cs"/>
              </a:rPr>
              <a:t> goals, </a:t>
            </a:r>
            <a:r>
              <a:rPr lang="en-US" sz="1200" b="0" i="0" kern="1200" dirty="0" err="1">
                <a:solidFill>
                  <a:schemeClr val="tx1"/>
                </a:solidFill>
                <a:effectLst/>
                <a:latin typeface="+mn-lt"/>
                <a:ea typeface="+mn-ea"/>
                <a:cs typeface="+mn-cs"/>
              </a:rPr>
              <a:t>sEEnergies</a:t>
            </a:r>
            <a:r>
              <a:rPr lang="en-US" sz="1200" b="0" i="0" kern="1200" dirty="0">
                <a:solidFill>
                  <a:schemeClr val="tx1"/>
                </a:solidFill>
                <a:effectLst/>
                <a:latin typeface="+mn-lt"/>
                <a:ea typeface="+mn-ea"/>
                <a:cs typeface="+mn-cs"/>
              </a:rPr>
              <a:t> uniquely considers all aspects of the Energy Efficiency (EE) First Principle. By applying it in sectors and markets, country-by-country and grid-by-grid, and by combining temporal and spatial analyses, </a:t>
            </a:r>
            <a:r>
              <a:rPr lang="en-US" sz="1200" b="0" i="0" kern="1200" dirty="0" err="1">
                <a:solidFill>
                  <a:schemeClr val="tx1"/>
                </a:solidFill>
                <a:effectLst/>
                <a:latin typeface="+mn-lt"/>
                <a:ea typeface="+mn-ea"/>
                <a:cs typeface="+mn-cs"/>
              </a:rPr>
              <a:t>sEEnergies</a:t>
            </a:r>
            <a:r>
              <a:rPr lang="en-US" sz="1200" b="0" i="0" kern="1200" dirty="0">
                <a:solidFill>
                  <a:schemeClr val="tx1"/>
                </a:solidFill>
                <a:effectLst/>
                <a:latin typeface="+mn-lt"/>
                <a:ea typeface="+mn-ea"/>
                <a:cs typeface="+mn-cs"/>
              </a:rPr>
              <a:t> will develop an innovative, holistic and research-based EE-modelling approach.</a:t>
            </a:r>
          </a:p>
          <a:p>
            <a:pPr fontAlgn="base"/>
            <a:r>
              <a:rPr lang="en-US" sz="1200" b="0" i="0" kern="1200" dirty="0">
                <a:solidFill>
                  <a:schemeClr val="tx1"/>
                </a:solidFill>
                <a:effectLst/>
                <a:latin typeface="+mn-lt"/>
                <a:ea typeface="+mn-ea"/>
                <a:cs typeface="+mn-cs"/>
              </a:rPr>
              <a:t>The aim of </a:t>
            </a:r>
            <a:r>
              <a:rPr lang="en-US" sz="1200" b="0" i="0" kern="1200" dirty="0" err="1">
                <a:solidFill>
                  <a:schemeClr val="tx1"/>
                </a:solidFill>
                <a:effectLst/>
                <a:latin typeface="+mn-lt"/>
                <a:ea typeface="+mn-ea"/>
                <a:cs typeface="+mn-cs"/>
              </a:rPr>
              <a:t>sEEnergies</a:t>
            </a:r>
            <a:r>
              <a:rPr lang="en-US" sz="1200" b="0" i="0" kern="1200" dirty="0">
                <a:solidFill>
                  <a:schemeClr val="tx1"/>
                </a:solidFill>
                <a:effectLst/>
                <a:latin typeface="+mn-lt"/>
                <a:ea typeface="+mn-ea"/>
                <a:cs typeface="+mn-cs"/>
              </a:rPr>
              <a:t> is to quantify and operationalize the potential for energy efficiency in buildings, transport, and industry. The project goes beyond state-of-the-art science-based knowledge and methods, as it combines sectorial bottom-up knowledge with hour-by-hour modeling of the energy systems and spatial analysis in the EU. Web: </a:t>
            </a:r>
            <a:r>
              <a:rPr lang="en-US" sz="1200" b="1" i="0" u="none" strike="noStrike" kern="1200" dirty="0">
                <a:solidFill>
                  <a:schemeClr val="tx1"/>
                </a:solidFill>
                <a:effectLst/>
                <a:latin typeface="+mn-lt"/>
                <a:ea typeface="+mn-ea"/>
                <a:cs typeface="+mn-cs"/>
                <a:hlinkClick r:id="rId3"/>
              </a:rPr>
              <a:t>www.seenergies.eu</a:t>
            </a:r>
            <a:r>
              <a:rPr lang="en-US" sz="1200" b="0" i="0" kern="1200" dirty="0">
                <a:solidFill>
                  <a:schemeClr val="tx1"/>
                </a:solidFill>
                <a:effectLst/>
                <a:latin typeface="+mn-lt"/>
                <a:ea typeface="+mn-ea"/>
                <a:cs typeface="+mn-cs"/>
              </a:rPr>
              <a:t> Twitter: </a:t>
            </a:r>
            <a:r>
              <a:rPr lang="en-US" sz="1200" b="1" i="0" u="none" strike="noStrike" kern="1200" dirty="0">
                <a:solidFill>
                  <a:schemeClr val="tx1"/>
                </a:solidFill>
                <a:effectLst/>
                <a:latin typeface="+mn-lt"/>
                <a:ea typeface="+mn-ea"/>
                <a:cs typeface="+mn-cs"/>
                <a:hlinkClick r:id="rId4"/>
              </a:rPr>
              <a:t>@</a:t>
            </a:r>
            <a:r>
              <a:rPr lang="en-US" sz="1200" b="1" i="0" u="none" strike="noStrike" kern="1200" dirty="0" err="1">
                <a:solidFill>
                  <a:schemeClr val="tx1"/>
                </a:solidFill>
                <a:effectLst/>
                <a:latin typeface="+mn-lt"/>
                <a:ea typeface="+mn-ea"/>
                <a:cs typeface="+mn-cs"/>
                <a:hlinkClick r:id="rId4"/>
              </a:rPr>
              <a:t>sEEnergiesEU</a:t>
            </a:r>
            <a:endParaRPr lang="en-US" sz="1200" b="0" i="0" kern="1200" dirty="0">
              <a:solidFill>
                <a:schemeClr val="tx1"/>
              </a:solidFill>
              <a:effectLst/>
              <a:latin typeface="+mn-lt"/>
              <a:ea typeface="+mn-ea"/>
              <a:cs typeface="+mn-cs"/>
            </a:endParaRPr>
          </a:p>
          <a:p>
            <a:pPr fontAlgn="base"/>
            <a:r>
              <a:rPr lang="en-US" sz="1200" b="0" i="0" kern="1200" dirty="0">
                <a:solidFill>
                  <a:schemeClr val="tx1"/>
                </a:solidFill>
                <a:effectLst/>
                <a:latin typeface="+mn-lt"/>
                <a:ea typeface="+mn-ea"/>
                <a:cs typeface="+mn-cs"/>
              </a:rPr>
              <a:t>In this webinar we will present an investment strategy roadmap based on an </a:t>
            </a:r>
            <a:r>
              <a:rPr lang="en-US" sz="1200" b="0" i="0" kern="1200" dirty="0" err="1">
                <a:solidFill>
                  <a:schemeClr val="tx1"/>
                </a:solidFill>
                <a:effectLst/>
                <a:latin typeface="+mn-lt"/>
                <a:ea typeface="+mn-ea"/>
                <a:cs typeface="+mn-cs"/>
              </a:rPr>
              <a:t>sEEnergies</a:t>
            </a:r>
            <a:r>
              <a:rPr lang="en-US" sz="1200" b="0" i="0" kern="1200" dirty="0">
                <a:solidFill>
                  <a:schemeClr val="tx1"/>
                </a:solidFill>
                <a:effectLst/>
                <a:latin typeface="+mn-lt"/>
                <a:ea typeface="+mn-ea"/>
                <a:cs typeface="+mn-cs"/>
              </a:rPr>
              <a:t> evaluation of the most critical energy efficiency improvements. This roadmap is complemented with knowledge from the existing best practices worldwide where energy efficiency measures are </a:t>
            </a:r>
            <a:r>
              <a:rPr lang="en-US" sz="1200" b="0" i="0" kern="1200" dirty="0" err="1">
                <a:solidFill>
                  <a:schemeClr val="tx1"/>
                </a:solidFill>
                <a:effectLst/>
                <a:latin typeface="+mn-lt"/>
                <a:ea typeface="+mn-ea"/>
                <a:cs typeface="+mn-cs"/>
              </a:rPr>
              <a:t>prioritised</a:t>
            </a:r>
            <a:r>
              <a:rPr lang="en-US" sz="1200" b="0" i="0" kern="1200" dirty="0">
                <a:solidFill>
                  <a:schemeClr val="tx1"/>
                </a:solidFill>
                <a:effectLst/>
                <a:latin typeface="+mn-lt"/>
                <a:ea typeface="+mn-ea"/>
                <a:cs typeface="+mn-cs"/>
              </a:rPr>
              <a:t> over supply-side investments.</a:t>
            </a:r>
          </a:p>
          <a:p>
            <a:endParaRPr lang="da-DK" dirty="0"/>
          </a:p>
          <a:p>
            <a:endParaRPr lang="da-DK" dirty="0"/>
          </a:p>
        </p:txBody>
      </p:sp>
      <p:sp>
        <p:nvSpPr>
          <p:cNvPr id="4" name="Slide Number Placeholder 3"/>
          <p:cNvSpPr>
            <a:spLocks noGrp="1"/>
          </p:cNvSpPr>
          <p:nvPr>
            <p:ph type="sldNum" sz="quarter" idx="10"/>
          </p:nvPr>
        </p:nvSpPr>
        <p:spPr/>
        <p:txBody>
          <a:bodyPr/>
          <a:lstStyle/>
          <a:p>
            <a:fld id="{8C896355-3DDC-9949-861F-AD0908BFCC23}" type="slidenum">
              <a:rPr lang="en-US" smtClean="0"/>
              <a:t>1</a:t>
            </a:fld>
            <a:endParaRPr lang="en-US"/>
          </a:p>
        </p:txBody>
      </p:sp>
    </p:spTree>
    <p:extLst>
      <p:ext uri="{BB962C8B-B14F-4D97-AF65-F5344CB8AC3E}">
        <p14:creationId xmlns:p14="http://schemas.microsoft.com/office/powerpoint/2010/main" val="4088903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896355-3DDC-9949-861F-AD0908BFCC23}" type="slidenum">
              <a:rPr lang="en-US" smtClean="0"/>
              <a:t>12</a:t>
            </a:fld>
            <a:endParaRPr lang="en-US"/>
          </a:p>
        </p:txBody>
      </p:sp>
    </p:spTree>
    <p:extLst>
      <p:ext uri="{BB962C8B-B14F-4D97-AF65-F5344CB8AC3E}">
        <p14:creationId xmlns:p14="http://schemas.microsoft.com/office/powerpoint/2010/main" val="397953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a-DK" dirty="0"/>
              <a:t>50% </a:t>
            </a:r>
            <a:r>
              <a:rPr lang="da-DK" dirty="0" err="1"/>
              <a:t>dh</a:t>
            </a:r>
            <a:r>
              <a:rPr lang="da-DK" dirty="0"/>
              <a:t> and</a:t>
            </a:r>
            <a:r>
              <a:rPr lang="da-DK" baseline="0" dirty="0"/>
              <a:t> 50% private </a:t>
            </a:r>
            <a:r>
              <a:rPr lang="da-DK" baseline="0" dirty="0" err="1"/>
              <a:t>which</a:t>
            </a:r>
            <a:r>
              <a:rPr lang="da-DK" baseline="0" dirty="0"/>
              <a:t> is 45% HP and 5% </a:t>
            </a:r>
            <a:r>
              <a:rPr lang="da-DK" baseline="0" dirty="0" err="1"/>
              <a:t>biomass</a:t>
            </a:r>
            <a:r>
              <a:rPr lang="da-DK" baseline="0" dirty="0"/>
              <a:t> </a:t>
            </a:r>
            <a:r>
              <a:rPr lang="da-DK" baseline="0" dirty="0" err="1"/>
              <a:t>boiler</a:t>
            </a:r>
            <a:r>
              <a:rPr lang="da-DK" baseline="0" dirty="0"/>
              <a:t>/</a:t>
            </a:r>
            <a:r>
              <a:rPr lang="da-DK" baseline="0" dirty="0" err="1"/>
              <a:t>electric</a:t>
            </a:r>
            <a:r>
              <a:rPr lang="da-DK" baseline="0" dirty="0"/>
              <a:t> heat</a:t>
            </a:r>
          </a:p>
          <a:p>
            <a:endParaRPr lang="da-DK" baseline="0" dirty="0"/>
          </a:p>
          <a:p>
            <a:r>
              <a:rPr lang="da-DK" baseline="0" dirty="0" err="1"/>
              <a:t>We</a:t>
            </a:r>
            <a:r>
              <a:rPr lang="da-DK" baseline="0" dirty="0"/>
              <a:t> </a:t>
            </a:r>
            <a:r>
              <a:rPr lang="da-DK" baseline="0" dirty="0" err="1"/>
              <a:t>cant</a:t>
            </a:r>
            <a:r>
              <a:rPr lang="da-DK" baseline="0" dirty="0"/>
              <a:t> go to 50/50 but reality is </a:t>
            </a:r>
            <a:r>
              <a:rPr lang="da-DK" baseline="0" dirty="0" err="1"/>
              <a:t>we</a:t>
            </a:r>
            <a:r>
              <a:rPr lang="da-DK" baseline="0" dirty="0"/>
              <a:t> have 5% </a:t>
            </a:r>
            <a:r>
              <a:rPr lang="da-DK" baseline="0" dirty="0" err="1"/>
              <a:t>remaining</a:t>
            </a:r>
            <a:r>
              <a:rPr lang="da-DK" baseline="0" dirty="0"/>
              <a:t> </a:t>
            </a:r>
            <a:r>
              <a:rPr lang="da-DK" baseline="0" dirty="0" err="1"/>
              <a:t>biomass</a:t>
            </a:r>
            <a:r>
              <a:rPr lang="da-DK" baseline="0" dirty="0"/>
              <a:t> </a:t>
            </a:r>
            <a:r>
              <a:rPr lang="da-DK" baseline="0" dirty="0" err="1"/>
              <a:t>boiler</a:t>
            </a:r>
            <a:r>
              <a:rPr lang="da-DK" baseline="0" dirty="0"/>
              <a:t> and </a:t>
            </a:r>
            <a:r>
              <a:rPr lang="da-DK" baseline="0" dirty="0" err="1"/>
              <a:t>electric</a:t>
            </a:r>
            <a:r>
              <a:rPr lang="da-DK" baseline="0" dirty="0"/>
              <a:t> heat</a:t>
            </a:r>
            <a:endParaRPr lang="da-DK" dirty="0"/>
          </a:p>
        </p:txBody>
      </p:sp>
      <p:sp>
        <p:nvSpPr>
          <p:cNvPr id="4" name="Slide Number Placeholder 3"/>
          <p:cNvSpPr>
            <a:spLocks noGrp="1"/>
          </p:cNvSpPr>
          <p:nvPr>
            <p:ph type="sldNum" sz="quarter" idx="10"/>
          </p:nvPr>
        </p:nvSpPr>
        <p:spPr/>
        <p:txBody>
          <a:bodyPr/>
          <a:lstStyle/>
          <a:p>
            <a:fld id="{8C896355-3DDC-9949-861F-AD0908BFCC23}" type="slidenum">
              <a:rPr lang="en-US" smtClean="0"/>
              <a:t>14</a:t>
            </a:fld>
            <a:endParaRPr lang="en-US"/>
          </a:p>
        </p:txBody>
      </p:sp>
    </p:spTree>
    <p:extLst>
      <p:ext uri="{BB962C8B-B14F-4D97-AF65-F5344CB8AC3E}">
        <p14:creationId xmlns:p14="http://schemas.microsoft.com/office/powerpoint/2010/main" val="23222084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energy efficient urban development, and increased modal shift</a:t>
            </a:r>
          </a:p>
          <a:p>
            <a:endParaRPr lang="en-US" dirty="0"/>
          </a:p>
          <a:p>
            <a:r>
              <a:rPr lang="en-US" dirty="0"/>
              <a:t>Refurbishment rate</a:t>
            </a:r>
            <a:r>
              <a:rPr lang="en-US" baseline="0" dirty="0"/>
              <a:t> should be increased to 1.1%</a:t>
            </a:r>
            <a:endParaRPr lang="en-US" dirty="0"/>
          </a:p>
          <a:p>
            <a:r>
              <a:rPr lang="en-US" dirty="0"/>
              <a:t>Direct electrification: most energy efficient of all known transport technologies </a:t>
            </a:r>
          </a:p>
          <a:p>
            <a:r>
              <a:rPr lang="en-US" dirty="0"/>
              <a:t>Well to wheel efficiency: BEV 73 % vs ICE 13 % </a:t>
            </a:r>
            <a:br>
              <a:rPr lang="en-US" dirty="0"/>
            </a:br>
            <a:r>
              <a:rPr lang="en-US" dirty="0"/>
              <a:t>(Transport and Environment)</a:t>
            </a:r>
          </a:p>
          <a:p>
            <a:r>
              <a:rPr lang="en-US" dirty="0"/>
              <a:t>Advancements in battery technology development</a:t>
            </a:r>
          </a:p>
          <a:p>
            <a:r>
              <a:rPr lang="en-US" dirty="0"/>
              <a:t>Advancements in power electronics  </a:t>
            </a:r>
          </a:p>
          <a:p>
            <a:r>
              <a:rPr lang="en-US" dirty="0"/>
              <a:t>Low energy density of electric batteries as compared to HFO and Jet fuel </a:t>
            </a:r>
          </a:p>
          <a:p>
            <a:r>
              <a:rPr lang="en-US" dirty="0"/>
              <a:t>Dead Weight Tonnage and Maximum Take off Weight constraints for shipping and aviation respectively </a:t>
            </a:r>
          </a:p>
          <a:p>
            <a:r>
              <a:rPr lang="en-US" dirty="0"/>
              <a:t>Renewably sourced drop in electro-fuels with similar energy densities could be cleaner alternatives</a:t>
            </a:r>
          </a:p>
          <a:p>
            <a:endParaRPr lang="en-US" dirty="0"/>
          </a:p>
        </p:txBody>
      </p:sp>
      <p:sp>
        <p:nvSpPr>
          <p:cNvPr id="4" name="Slide Number Placeholder 3"/>
          <p:cNvSpPr>
            <a:spLocks noGrp="1"/>
          </p:cNvSpPr>
          <p:nvPr>
            <p:ph type="sldNum" sz="quarter" idx="5"/>
          </p:nvPr>
        </p:nvSpPr>
        <p:spPr/>
        <p:txBody>
          <a:bodyPr/>
          <a:lstStyle/>
          <a:p>
            <a:fld id="{8C896355-3DDC-9949-861F-AD0908BFCC23}" type="slidenum">
              <a:rPr lang="en-US" smtClean="0"/>
              <a:t>15</a:t>
            </a:fld>
            <a:endParaRPr lang="en-US"/>
          </a:p>
        </p:txBody>
      </p:sp>
    </p:spTree>
    <p:extLst>
      <p:ext uri="{BB962C8B-B14F-4D97-AF65-F5344CB8AC3E}">
        <p14:creationId xmlns:p14="http://schemas.microsoft.com/office/powerpoint/2010/main" val="1423432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Quantification and operationalization of the potentials for energy efficiency in buildings, transport, and industry. </a:t>
            </a:r>
          </a:p>
          <a:p>
            <a:r>
              <a:rPr lang="en-US" sz="1200" b="0" i="0" u="none" strike="noStrike" kern="1200" baseline="0" dirty="0">
                <a:solidFill>
                  <a:schemeClr val="tx1"/>
                </a:solidFill>
                <a:latin typeface="+mn-lt"/>
                <a:ea typeface="+mn-ea"/>
                <a:cs typeface="+mn-cs"/>
              </a:rPr>
              <a:t>The project combines sectorial bottom-up knowledge with hour-by-hour modeling of the energy systems and spatial analysis in the EU.</a:t>
            </a:r>
          </a:p>
          <a:p>
            <a:r>
              <a:rPr lang="da-DK" sz="1200" b="0" i="0" u="none" strike="noStrike" kern="1200" baseline="0" dirty="0">
                <a:solidFill>
                  <a:schemeClr val="tx1"/>
                </a:solidFill>
                <a:latin typeface="+mn-lt"/>
                <a:ea typeface="+mn-ea"/>
                <a:cs typeface="+mn-cs"/>
              </a:rPr>
              <a:t>The projectincludesanalysisofnon-energybenefitsoftheenergyefficiencyfirstprinciplein </a:t>
            </a:r>
            <a:r>
              <a:rPr lang="da-DK" sz="1200" b="0" i="0" u="none" strike="noStrike" kern="1200" baseline="0" dirty="0" err="1">
                <a:solidFill>
                  <a:schemeClr val="tx1"/>
                </a:solidFill>
                <a:latin typeface="+mn-lt"/>
                <a:ea typeface="+mn-ea"/>
                <a:cs typeface="+mn-cs"/>
              </a:rPr>
              <a:t>thedifferent</a:t>
            </a:r>
            <a:r>
              <a:rPr lang="da-DK" sz="1200" b="0" i="0" u="none" strike="noStrike" kern="1200" baseline="0" dirty="0">
                <a:solidFill>
                  <a:schemeClr val="tx1"/>
                </a:solidFill>
                <a:latin typeface="+mn-lt"/>
                <a:ea typeface="+mn-ea"/>
                <a:cs typeface="+mn-cs"/>
              </a:rPr>
              <a:t> </a:t>
            </a:r>
            <a:r>
              <a:rPr lang="da-DK" sz="1200" b="0" i="0" u="none" strike="noStrike" kern="1200" baseline="0" dirty="0" err="1">
                <a:solidFill>
                  <a:schemeClr val="tx1"/>
                </a:solidFill>
                <a:latin typeface="+mn-lt"/>
                <a:ea typeface="+mn-ea"/>
                <a:cs typeface="+mn-cs"/>
              </a:rPr>
              <a:t>demandsectors</a:t>
            </a:r>
            <a:endParaRPr lang="da-DK"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494949"/>
                </a:solidFill>
                <a:effectLst/>
                <a:latin typeface="Nunito" panose="020B0604020202020204" pitchFamily="2" charset="0"/>
              </a:rPr>
              <a:t>Combines the bottom-up knowledge needed to quantify and operationalize the EE potentials in buildings, transport and industry with temporal and spatial analyses to develop an innovative, holistic and research-based EE-modelling approach.</a:t>
            </a:r>
            <a:endParaRPr lang="nl-NL" dirty="0"/>
          </a:p>
          <a:p>
            <a:endParaRPr lang="en-US" dirty="0"/>
          </a:p>
        </p:txBody>
      </p:sp>
      <p:sp>
        <p:nvSpPr>
          <p:cNvPr id="4" name="Slide Number Placeholder 3"/>
          <p:cNvSpPr>
            <a:spLocks noGrp="1"/>
          </p:cNvSpPr>
          <p:nvPr>
            <p:ph type="sldNum" sz="quarter" idx="10"/>
          </p:nvPr>
        </p:nvSpPr>
        <p:spPr/>
        <p:txBody>
          <a:bodyPr/>
          <a:lstStyle/>
          <a:p>
            <a:fld id="{8C896355-3DDC-9949-861F-AD0908BFCC23}" type="slidenum">
              <a:rPr lang="en-US" smtClean="0"/>
              <a:t>2</a:t>
            </a:fld>
            <a:endParaRPr lang="en-US"/>
          </a:p>
        </p:txBody>
      </p:sp>
    </p:spTree>
    <p:extLst>
      <p:ext uri="{BB962C8B-B14F-4D97-AF65-F5344CB8AC3E}">
        <p14:creationId xmlns:p14="http://schemas.microsoft.com/office/powerpoint/2010/main" val="1039750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200" b="1" dirty="0"/>
              <a:t>Novelty</a:t>
            </a:r>
          </a:p>
          <a:p>
            <a:pPr marL="285750" indent="-285750">
              <a:buFont typeface="Wingdings" panose="05000000000000000000" pitchFamily="2" charset="2"/>
              <a:buChar char="Ø"/>
            </a:pPr>
            <a:r>
              <a:rPr lang="en-US" sz="1200" dirty="0"/>
              <a:t>Assess the impact of EE on sectoral and energy system level. </a:t>
            </a:r>
          </a:p>
          <a:p>
            <a:pPr marL="285750" indent="-285750">
              <a:buFont typeface="Wingdings" panose="05000000000000000000" pitchFamily="2" charset="2"/>
              <a:buChar char="Ø"/>
            </a:pPr>
            <a:r>
              <a:rPr lang="en-US" sz="1200" dirty="0"/>
              <a:t>Quantify the synergies of EE and renewable energy systems.</a:t>
            </a:r>
            <a:endParaRPr lang="nl-NL" sz="1200" dirty="0"/>
          </a:p>
          <a:p>
            <a:endParaRPr lang="da-DK" dirty="0"/>
          </a:p>
        </p:txBody>
      </p:sp>
      <p:sp>
        <p:nvSpPr>
          <p:cNvPr id="4" name="Slide Number Placeholder 3"/>
          <p:cNvSpPr>
            <a:spLocks noGrp="1"/>
          </p:cNvSpPr>
          <p:nvPr>
            <p:ph type="sldNum" sz="quarter" idx="10"/>
          </p:nvPr>
        </p:nvSpPr>
        <p:spPr/>
        <p:txBody>
          <a:bodyPr/>
          <a:lstStyle/>
          <a:p>
            <a:fld id="{8C896355-3DDC-9949-861F-AD0908BFCC23}" type="slidenum">
              <a:rPr lang="en-US" smtClean="0"/>
              <a:t>3</a:t>
            </a:fld>
            <a:endParaRPr lang="en-US"/>
          </a:p>
        </p:txBody>
      </p:sp>
    </p:spTree>
    <p:extLst>
      <p:ext uri="{BB962C8B-B14F-4D97-AF65-F5344CB8AC3E}">
        <p14:creationId xmlns:p14="http://schemas.microsoft.com/office/powerpoint/2010/main" val="935211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Four 100% renewable scenarios with different combinations of BAT and innovative energy efficiency measures, material efficiency and fuel replacement</a:t>
            </a:r>
          </a:p>
          <a:p>
            <a:r>
              <a:rPr lang="da-DK"/>
              <a:t>Gas</a:t>
            </a:r>
            <a:r>
              <a:rPr lang="da-DK" baseline="0"/>
              <a:t> </a:t>
            </a:r>
            <a:r>
              <a:rPr lang="da-DK" baseline="0" err="1"/>
              <a:t>grid</a:t>
            </a:r>
            <a:r>
              <a:rPr lang="da-DK" baseline="0"/>
              <a:t> sufficient </a:t>
            </a:r>
            <a:r>
              <a:rPr lang="da-DK" baseline="0" err="1"/>
              <a:t>since</a:t>
            </a:r>
            <a:r>
              <a:rPr lang="da-DK" baseline="0"/>
              <a:t> </a:t>
            </a:r>
            <a:r>
              <a:rPr lang="da-DK" baseline="0" err="1"/>
              <a:t>we</a:t>
            </a:r>
            <a:r>
              <a:rPr lang="da-DK" baseline="0"/>
              <a:t> </a:t>
            </a:r>
            <a:r>
              <a:rPr lang="da-DK" baseline="0" err="1"/>
              <a:t>are</a:t>
            </a:r>
            <a:r>
              <a:rPr lang="da-DK" baseline="0"/>
              <a:t> </a:t>
            </a:r>
            <a:r>
              <a:rPr lang="da-DK" baseline="0" err="1"/>
              <a:t>reducing</a:t>
            </a:r>
            <a:r>
              <a:rPr lang="da-DK" baseline="0"/>
              <a:t> gas for heating and for </a:t>
            </a:r>
            <a:r>
              <a:rPr lang="da-DK" baseline="0" err="1"/>
              <a:t>industry</a:t>
            </a:r>
            <a:r>
              <a:rPr lang="da-DK" baseline="0"/>
              <a:t> and new biogases </a:t>
            </a:r>
            <a:r>
              <a:rPr lang="da-DK" baseline="0" err="1"/>
              <a:t>can</a:t>
            </a:r>
            <a:r>
              <a:rPr lang="da-DK" baseline="0"/>
              <a:t> </a:t>
            </a:r>
            <a:r>
              <a:rPr lang="da-DK" baseline="0" err="1"/>
              <a:t>use</a:t>
            </a:r>
            <a:r>
              <a:rPr lang="da-DK" baseline="0"/>
              <a:t> </a:t>
            </a:r>
            <a:r>
              <a:rPr lang="da-DK" baseline="0" err="1"/>
              <a:t>current</a:t>
            </a:r>
            <a:r>
              <a:rPr lang="da-DK" baseline="0"/>
              <a:t> </a:t>
            </a:r>
            <a:r>
              <a:rPr lang="da-DK" baseline="0" err="1"/>
              <a:t>grid</a:t>
            </a:r>
            <a:r>
              <a:rPr lang="da-DK" baseline="0"/>
              <a:t> </a:t>
            </a:r>
            <a:r>
              <a:rPr lang="da-DK" baseline="0" err="1"/>
              <a:t>infrastrucutre</a:t>
            </a:r>
            <a:r>
              <a:rPr lang="da-DK" baseline="0"/>
              <a:t> and </a:t>
            </a:r>
          </a:p>
          <a:p>
            <a:pPr lvl="1">
              <a:buFont typeface="Wingdings" panose="05000000000000000000" pitchFamily="2" charset="2"/>
              <a:buChar char="v"/>
            </a:pPr>
            <a:r>
              <a:rPr lang="en-US"/>
              <a:t>Biofuels</a:t>
            </a:r>
          </a:p>
          <a:p>
            <a:pPr lvl="1">
              <a:buFont typeface="Wingdings" panose="05000000000000000000" pitchFamily="2" charset="2"/>
              <a:buChar char="v"/>
            </a:pPr>
            <a:r>
              <a:rPr lang="en-US"/>
              <a:t>Hydrogen</a:t>
            </a:r>
          </a:p>
          <a:p>
            <a:pPr lvl="1">
              <a:buFont typeface="Wingdings" panose="05000000000000000000" pitchFamily="2" charset="2"/>
              <a:buChar char="v"/>
            </a:pPr>
            <a:r>
              <a:rPr lang="en-US"/>
              <a:t>Electrification &amp; e-fuels</a:t>
            </a:r>
          </a:p>
          <a:p>
            <a:pPr lvl="1">
              <a:buFont typeface="Wingdings" panose="05000000000000000000" pitchFamily="2" charset="2"/>
              <a:buChar char="v"/>
            </a:pPr>
            <a:r>
              <a:rPr lang="en-US"/>
              <a:t>Electrification+</a:t>
            </a:r>
          </a:p>
          <a:p>
            <a:pPr lvl="1">
              <a:buFont typeface="Wingdings" panose="05000000000000000000" pitchFamily="2" charset="2"/>
              <a:buChar char="v"/>
            </a:pPr>
            <a:r>
              <a:rPr lang="en-US"/>
              <a:t>Low energy efficiency</a:t>
            </a:r>
          </a:p>
          <a:p>
            <a:pPr lvl="1">
              <a:buFont typeface="Wingdings" panose="05000000000000000000" pitchFamily="2" charset="2"/>
              <a:buChar char="v"/>
            </a:pPr>
            <a:r>
              <a:rPr lang="en-US"/>
              <a:t>High energy efficiency</a:t>
            </a:r>
          </a:p>
          <a:p>
            <a:pPr lvl="1">
              <a:buFont typeface="Wingdings" panose="05000000000000000000" pitchFamily="2" charset="2"/>
              <a:buChar char="v"/>
            </a:pPr>
            <a:r>
              <a:rPr lang="en-US"/>
              <a:t>High energy efficiency plus electrification</a:t>
            </a:r>
          </a:p>
          <a:p>
            <a:pPr lvl="1">
              <a:buFont typeface="Wingdings" panose="05000000000000000000" pitchFamily="2" charset="2"/>
              <a:buChar char="v"/>
            </a:pPr>
            <a:r>
              <a:rPr lang="en-US"/>
              <a:t>High energy efficiency plus electrification/hydrogen</a:t>
            </a:r>
          </a:p>
          <a:p>
            <a:pPr lvl="1">
              <a:buFont typeface="Wingdings" panose="05000000000000000000" pitchFamily="2" charset="2"/>
              <a:buChar char="v"/>
            </a:pPr>
            <a:r>
              <a:rPr lang="en-US"/>
              <a:t>Baseline building refurbishment (PRIMES 2050 Baseline </a:t>
            </a:r>
            <a:r>
              <a:rPr lang="da-DK"/>
              <a:t>≈ 20</a:t>
            </a:r>
            <a:r>
              <a:rPr lang="en-US"/>
              <a:t>% reduction from 2015)</a:t>
            </a:r>
          </a:p>
          <a:p>
            <a:pPr lvl="1">
              <a:buFont typeface="Wingdings" panose="05000000000000000000" pitchFamily="2" charset="2"/>
              <a:buChar char="v"/>
            </a:pPr>
            <a:r>
              <a:rPr lang="en-US"/>
              <a:t>Baseline +20% additional savings</a:t>
            </a:r>
          </a:p>
          <a:p>
            <a:pPr lvl="1">
              <a:buFont typeface="Wingdings" panose="05000000000000000000" pitchFamily="2" charset="2"/>
              <a:buChar char="v"/>
            </a:pPr>
            <a:r>
              <a:rPr lang="en-US"/>
              <a:t>Baseline +30% additional savings equivalent to PRIMES 1.5TECH </a:t>
            </a:r>
          </a:p>
          <a:p>
            <a:pPr lvl="1">
              <a:buFont typeface="Wingdings" panose="05000000000000000000" pitchFamily="2" charset="2"/>
              <a:buChar char="v"/>
            </a:pPr>
            <a:endParaRPr lang="en-US"/>
          </a:p>
          <a:p>
            <a:endParaRPr lang="da-DK"/>
          </a:p>
        </p:txBody>
      </p:sp>
      <p:sp>
        <p:nvSpPr>
          <p:cNvPr id="4" name="Slide Number Placeholder 3"/>
          <p:cNvSpPr>
            <a:spLocks noGrp="1"/>
          </p:cNvSpPr>
          <p:nvPr>
            <p:ph type="sldNum" sz="quarter" idx="10"/>
          </p:nvPr>
        </p:nvSpPr>
        <p:spPr/>
        <p:txBody>
          <a:bodyPr/>
          <a:lstStyle/>
          <a:p>
            <a:fld id="{8C896355-3DDC-9949-861F-AD0908BFCC23}" type="slidenum">
              <a:rPr lang="en-US" smtClean="0"/>
              <a:t>4</a:t>
            </a:fld>
            <a:endParaRPr lang="en-US"/>
          </a:p>
        </p:txBody>
      </p:sp>
    </p:spTree>
    <p:extLst>
      <p:ext uri="{BB962C8B-B14F-4D97-AF65-F5344CB8AC3E}">
        <p14:creationId xmlns:p14="http://schemas.microsoft.com/office/powerpoint/2010/main" val="1380824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consider costs, biomass demand, electricity exchange with surrounding countries. When scenarios are similar we select the conservative level of DH</a:t>
            </a:r>
            <a:endParaRPr lang="da-DK" dirty="0"/>
          </a:p>
        </p:txBody>
      </p:sp>
      <p:sp>
        <p:nvSpPr>
          <p:cNvPr id="4" name="Slide Number Placeholder 3"/>
          <p:cNvSpPr>
            <a:spLocks noGrp="1"/>
          </p:cNvSpPr>
          <p:nvPr>
            <p:ph type="sldNum" sz="quarter" idx="10"/>
          </p:nvPr>
        </p:nvSpPr>
        <p:spPr/>
        <p:txBody>
          <a:bodyPr/>
          <a:lstStyle/>
          <a:p>
            <a:fld id="{8C896355-3DDC-9949-861F-AD0908BFCC23}" type="slidenum">
              <a:rPr lang="en-US" smtClean="0"/>
              <a:t>6</a:t>
            </a:fld>
            <a:endParaRPr lang="en-US"/>
          </a:p>
        </p:txBody>
      </p:sp>
    </p:spTree>
    <p:extLst>
      <p:ext uri="{BB962C8B-B14F-4D97-AF65-F5344CB8AC3E}">
        <p14:creationId xmlns:p14="http://schemas.microsoft.com/office/powerpoint/2010/main" val="39855282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Wingdings" panose="05000000000000000000" pitchFamily="2" charset="2"/>
              <a:buChar char="v"/>
            </a:pPr>
            <a:r>
              <a:rPr lang="en-US" dirty="0"/>
              <a:t>Electricity demand, biomass and cost results for the four transport scenarios</a:t>
            </a:r>
          </a:p>
        </p:txBody>
      </p:sp>
      <p:sp>
        <p:nvSpPr>
          <p:cNvPr id="4" name="Slide Number Placeholder 3"/>
          <p:cNvSpPr>
            <a:spLocks noGrp="1"/>
          </p:cNvSpPr>
          <p:nvPr>
            <p:ph type="sldNum" sz="quarter" idx="10"/>
          </p:nvPr>
        </p:nvSpPr>
        <p:spPr/>
        <p:txBody>
          <a:bodyPr/>
          <a:lstStyle/>
          <a:p>
            <a:fld id="{8C896355-3DDC-9949-861F-AD0908BFCC23}" type="slidenum">
              <a:rPr lang="en-US" smtClean="0"/>
              <a:t>7</a:t>
            </a:fld>
            <a:endParaRPr lang="en-US"/>
          </a:p>
        </p:txBody>
      </p:sp>
    </p:spTree>
    <p:extLst>
      <p:ext uri="{BB962C8B-B14F-4D97-AF65-F5344CB8AC3E}">
        <p14:creationId xmlns:p14="http://schemas.microsoft.com/office/powerpoint/2010/main" val="1303929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All fuel supplied internally</a:t>
            </a:r>
          </a:p>
          <a:p>
            <a:pPr algn="ctr"/>
            <a:endParaRPr lang="en-US" sz="1200" b="1" dirty="0"/>
          </a:p>
          <a:p>
            <a:pPr algn="ctr"/>
            <a:endParaRPr lang="en-US" sz="1200" b="1" dirty="0"/>
          </a:p>
          <a:p>
            <a:pPr algn="ctr"/>
            <a:r>
              <a:rPr lang="en-US" sz="1200" b="1" dirty="0"/>
              <a:t>Novelty</a:t>
            </a:r>
          </a:p>
          <a:p>
            <a:pPr marL="285750" indent="-285750">
              <a:buFont typeface="Wingdings" panose="05000000000000000000" pitchFamily="2" charset="2"/>
              <a:buChar char="Ø"/>
            </a:pPr>
            <a:r>
              <a:rPr lang="en-US" sz="1200" dirty="0"/>
              <a:t>Assess the impact of EE on sectoral and energy system level. </a:t>
            </a:r>
          </a:p>
          <a:p>
            <a:pPr marL="285750" indent="-285750">
              <a:buFont typeface="Wingdings" panose="05000000000000000000" pitchFamily="2" charset="2"/>
              <a:buChar char="Ø"/>
            </a:pPr>
            <a:r>
              <a:rPr lang="en-US" sz="1200" dirty="0"/>
              <a:t>Quantify the synergies of EE and renewable energy systems.</a:t>
            </a:r>
            <a:endParaRPr lang="nl-NL" sz="1200" dirty="0"/>
          </a:p>
          <a:p>
            <a:endParaRPr lang="da-DK" dirty="0"/>
          </a:p>
          <a:p>
            <a:pPr algn="ctr"/>
            <a:endParaRPr lang="en-US" sz="1200" b="1" dirty="0"/>
          </a:p>
          <a:p>
            <a:endParaRPr lang="da-DK" dirty="0"/>
          </a:p>
        </p:txBody>
      </p:sp>
      <p:sp>
        <p:nvSpPr>
          <p:cNvPr id="4" name="Slide Number Placeholder 3"/>
          <p:cNvSpPr>
            <a:spLocks noGrp="1"/>
          </p:cNvSpPr>
          <p:nvPr>
            <p:ph type="sldNum" sz="quarter" idx="10"/>
          </p:nvPr>
        </p:nvSpPr>
        <p:spPr/>
        <p:txBody>
          <a:bodyPr/>
          <a:lstStyle/>
          <a:p>
            <a:fld id="{8C896355-3DDC-9949-861F-AD0908BFCC23}" type="slidenum">
              <a:rPr lang="en-US" smtClean="0"/>
              <a:t>8</a:t>
            </a:fld>
            <a:endParaRPr lang="en-US"/>
          </a:p>
        </p:txBody>
      </p:sp>
    </p:spTree>
    <p:extLst>
      <p:ext uri="{BB962C8B-B14F-4D97-AF65-F5344CB8AC3E}">
        <p14:creationId xmlns:p14="http://schemas.microsoft.com/office/powerpoint/2010/main" val="455377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200" b="1" dirty="0"/>
              <a:t>Novelty</a:t>
            </a:r>
          </a:p>
          <a:p>
            <a:pPr marL="285750" indent="-285750">
              <a:buFont typeface="Wingdings" panose="05000000000000000000" pitchFamily="2" charset="2"/>
              <a:buChar char="Ø"/>
            </a:pPr>
            <a:r>
              <a:rPr lang="en-US" sz="1200" dirty="0"/>
              <a:t>Assess the impact of EE on sectoral and energy system level. </a:t>
            </a:r>
          </a:p>
          <a:p>
            <a:pPr marL="285750" indent="-285750">
              <a:buFont typeface="Wingdings" panose="05000000000000000000" pitchFamily="2" charset="2"/>
              <a:buChar char="Ø"/>
            </a:pPr>
            <a:r>
              <a:rPr lang="en-US" sz="1200" dirty="0"/>
              <a:t>Quantify the synergies of EE and renewable energy systems.</a:t>
            </a:r>
            <a:endParaRPr lang="nl-NL" sz="1200" dirty="0"/>
          </a:p>
          <a:p>
            <a:endParaRPr lang="da-DK" dirty="0"/>
          </a:p>
        </p:txBody>
      </p:sp>
      <p:sp>
        <p:nvSpPr>
          <p:cNvPr id="4" name="Slide Number Placeholder 3"/>
          <p:cNvSpPr>
            <a:spLocks noGrp="1"/>
          </p:cNvSpPr>
          <p:nvPr>
            <p:ph type="sldNum" sz="quarter" idx="10"/>
          </p:nvPr>
        </p:nvSpPr>
        <p:spPr/>
        <p:txBody>
          <a:bodyPr/>
          <a:lstStyle/>
          <a:p>
            <a:fld id="{8C896355-3DDC-9949-861F-AD0908BFCC23}" type="slidenum">
              <a:rPr lang="en-US" smtClean="0"/>
              <a:t>9</a:t>
            </a:fld>
            <a:endParaRPr lang="en-US"/>
          </a:p>
        </p:txBody>
      </p:sp>
    </p:spTree>
    <p:extLst>
      <p:ext uri="{BB962C8B-B14F-4D97-AF65-F5344CB8AC3E}">
        <p14:creationId xmlns:p14="http://schemas.microsoft.com/office/powerpoint/2010/main" val="1415700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Difficult</a:t>
            </a:r>
            <a:r>
              <a:rPr lang="en-US" baseline="0" dirty="0"/>
              <a:t> using available data but estimated costs for 1.5TECH and baseline</a:t>
            </a:r>
          </a:p>
          <a:p>
            <a:endParaRPr lang="en-US" baseline="0" dirty="0"/>
          </a:p>
          <a:p>
            <a:r>
              <a:rPr lang="en-US" baseline="0" dirty="0"/>
              <a:t>714 vs 1038 billion per year = 30% less vehicles costs</a:t>
            </a:r>
            <a:endParaRPr lang="da-DK" dirty="0"/>
          </a:p>
        </p:txBody>
      </p:sp>
      <p:sp>
        <p:nvSpPr>
          <p:cNvPr id="4" name="Slide Number Placeholder 3"/>
          <p:cNvSpPr>
            <a:spLocks noGrp="1"/>
          </p:cNvSpPr>
          <p:nvPr>
            <p:ph type="sldNum" sz="quarter" idx="10"/>
          </p:nvPr>
        </p:nvSpPr>
        <p:spPr/>
        <p:txBody>
          <a:bodyPr/>
          <a:lstStyle/>
          <a:p>
            <a:fld id="{8C896355-3DDC-9949-861F-AD0908BFCC23}" type="slidenum">
              <a:rPr lang="en-US" smtClean="0"/>
              <a:t>10</a:t>
            </a:fld>
            <a:endParaRPr lang="en-US"/>
          </a:p>
        </p:txBody>
      </p:sp>
    </p:spTree>
    <p:extLst>
      <p:ext uri="{BB962C8B-B14F-4D97-AF65-F5344CB8AC3E}">
        <p14:creationId xmlns:p14="http://schemas.microsoft.com/office/powerpoint/2010/main" val="27267710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design.aau.dk/skabeloner/powerpoint" TargetMode="External"/><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ser Guide">
    <p:spTree>
      <p:nvGrpSpPr>
        <p:cNvPr id="1" name=""/>
        <p:cNvGrpSpPr/>
        <p:nvPr/>
      </p:nvGrpSpPr>
      <p:grpSpPr>
        <a:xfrm>
          <a:off x="0" y="0"/>
          <a:ext cx="0" cy="0"/>
          <a:chOff x="0" y="0"/>
          <a:chExt cx="0" cy="0"/>
        </a:xfrm>
      </p:grpSpPr>
      <p:sp>
        <p:nvSpPr>
          <p:cNvPr id="20" name="Rektangel 19"/>
          <p:cNvSpPr/>
          <p:nvPr userDrawn="1"/>
        </p:nvSpPr>
        <p:spPr>
          <a:xfrm>
            <a:off x="505731" y="1155050"/>
            <a:ext cx="10173155" cy="369332"/>
          </a:xfrm>
          <a:prstGeom prst="rect">
            <a:avLst/>
          </a:prstGeom>
        </p:spPr>
        <p:txBody>
          <a:bodyPr wrap="square" rtlCol="0">
            <a:spAutoFit/>
          </a:bodyPr>
          <a:lstStyle/>
          <a:p>
            <a:pPr rtl="0"/>
            <a:r>
              <a:rPr lang="en-gb" dirty="0">
                <a:solidFill>
                  <a:srgbClr val="DF6752"/>
                </a:solidFill>
              </a:rPr>
              <a:t>- REMEMBER TO DELETE THIS SLIDE BEFORE YOU FINISH YOUR PRESENTATION</a:t>
            </a:r>
            <a:endParaRPr lang="da-DK" dirty="0">
              <a:solidFill>
                <a:srgbClr val="DF6752"/>
              </a:solidFill>
            </a:endParaRPr>
          </a:p>
        </p:txBody>
      </p:sp>
      <p:sp>
        <p:nvSpPr>
          <p:cNvPr id="23" name="Text Box 48"/>
          <p:cNvSpPr txBox="1">
            <a:spLocks noChangeArrowheads="1"/>
          </p:cNvSpPr>
          <p:nvPr userDrawn="1"/>
        </p:nvSpPr>
        <p:spPr bwMode="auto">
          <a:xfrm>
            <a:off x="587375" y="1960595"/>
            <a:ext cx="2327618" cy="362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rtlCol="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lnSpc>
                <a:spcPct val="100000"/>
              </a:lnSpc>
              <a:spcAft>
                <a:spcPts val="600"/>
              </a:spcAft>
              <a:defRPr/>
            </a:pPr>
            <a:r>
              <a:rPr lang="en-gb" sz="1000" b="1" spc="300" noProof="1">
                <a:solidFill>
                  <a:schemeClr val="tx1"/>
                </a:solidFill>
                <a:latin typeface="+mn-lt"/>
                <a:cs typeface="Arial" panose="020B0604020202020204" pitchFamily="34" charset="0"/>
              </a:rPr>
              <a:t>AAU POWERPOINT TEMPLATES</a:t>
            </a:r>
            <a:br>
              <a:rPr lang="da-DK" sz="1000" b="1" noProof="1">
                <a:solidFill>
                  <a:schemeClr val="tx1"/>
                </a:solidFill>
                <a:latin typeface="+mn-lt"/>
                <a:cs typeface="Arial" panose="020B0604020202020204" pitchFamily="34" charset="0"/>
              </a:rPr>
            </a:br>
            <a:br>
              <a:rPr lang="da-DK" sz="1000" b="1" noProof="1">
                <a:solidFill>
                  <a:schemeClr val="tx1"/>
                </a:solidFill>
                <a:latin typeface="+mn-lt"/>
                <a:cs typeface="Arial" panose="020B0604020202020204" pitchFamily="34" charset="0"/>
              </a:rPr>
            </a:br>
            <a:r>
              <a:rPr lang="en-gb" sz="900" b="0" dirty="0">
                <a:effectLst/>
                <a:latin typeface="+mn-lt"/>
                <a:ea typeface="Calibri" panose="020F0502020204030204" pitchFamily="34" charset="0"/>
                <a:cs typeface="Times New Roman" panose="02020603050405020304" pitchFamily="18" charset="0"/>
              </a:rPr>
              <a:t>When you open PowerPoint, you can choose between two templates in widescreen (16:9) with the AAU logo in either Danish or English.</a:t>
            </a:r>
            <a:endParaRPr lang="da-DK" sz="900" b="0" dirty="0">
              <a:effectLst/>
              <a:latin typeface="+mn-lt"/>
              <a:ea typeface="Calibri" panose="020F0502020204030204" pitchFamily="34" charset="0"/>
              <a:cs typeface="Times New Roman" panose="02020603050405020304" pitchFamily="18" charset="0"/>
            </a:endParaRPr>
          </a:p>
          <a:p>
            <a:pPr rtl="0">
              <a:lnSpc>
                <a:spcPct val="100000"/>
              </a:lnSpc>
              <a:spcAft>
                <a:spcPts val="1000"/>
              </a:spcAft>
            </a:pPr>
            <a:r>
              <a:rPr lang="en-gb" sz="900" b="0" dirty="0">
                <a:effectLst/>
                <a:latin typeface="+mn-lt"/>
                <a:ea typeface="Calibri" panose="020F0502020204030204" pitchFamily="34" charset="0"/>
                <a:cs typeface="Times New Roman" panose="02020603050405020304" pitchFamily="18" charset="0"/>
              </a:rPr>
              <a:t>You can also download the templates at: </a:t>
            </a:r>
            <a:r>
              <a:rPr lang="en-gb" sz="900" b="0" dirty="0">
                <a:effectLst/>
                <a:latin typeface="+mn-lt"/>
                <a:ea typeface="Calibri" panose="020F0502020204030204" pitchFamily="34" charset="0"/>
                <a:cs typeface="Times New Roman" panose="02020603050405020304" pitchFamily="18" charset="0"/>
                <a:hlinkClick r:id="rId2"/>
              </a:rPr>
              <a:t>www.design.aau.dk/skabeloner/powerpoint</a:t>
            </a:r>
            <a:r>
              <a:rPr lang="en-gb" sz="900" b="0" dirty="0">
                <a:effectLst/>
                <a:latin typeface="+mn-lt"/>
                <a:ea typeface="Calibri" panose="020F0502020204030204" pitchFamily="34" charset="0"/>
                <a:cs typeface="Times New Roman" panose="02020603050405020304" pitchFamily="18" charset="0"/>
              </a:rPr>
              <a:t>You can also download the AAU PowerPoint presentation for inspiration. We will make sure that the AAU PowerPoint presentation available for download is updated with the latest figures and information. When you download the AAU PowerPoint presentation, you can simply delete the slides you do not wish to use in your own presentation. </a:t>
            </a:r>
          </a:p>
          <a:p>
            <a:pPr marL="0" marR="0" lvl="0" indent="0" algn="l" defTabSz="914330" rtl="0" eaLnBrk="0" fontAlgn="auto" latinLnBrk="0" hangingPunct="0">
              <a:lnSpc>
                <a:spcPct val="100000"/>
              </a:lnSpc>
              <a:spcBef>
                <a:spcPts val="0"/>
              </a:spcBef>
              <a:spcAft>
                <a:spcPts val="1000"/>
              </a:spcAft>
              <a:buClrTx/>
              <a:buSzTx/>
              <a:buFontTx/>
              <a:buNone/>
              <a:tabLst/>
              <a:defRPr/>
            </a:pPr>
            <a:r>
              <a:rPr lang="en-gb" sz="1000" b="1" kern="1200" spc="300" noProof="1">
                <a:solidFill>
                  <a:schemeClr val="tx1"/>
                </a:solidFill>
                <a:latin typeface="Arial" charset="0"/>
                <a:ea typeface="+mn-ea"/>
                <a:cs typeface="Arial" panose="020B0604020202020204" pitchFamily="34" charset="0"/>
              </a:rPr>
              <a:t>FONTS</a:t>
            </a:r>
            <a:br>
              <a:rPr lang="da-DK" sz="1000" b="1" kern="1200" spc="300" noProof="1">
                <a:solidFill>
                  <a:schemeClr val="tx1"/>
                </a:solidFill>
                <a:latin typeface="Arial" charset="0"/>
                <a:ea typeface="+mn-ea"/>
                <a:cs typeface="Arial" panose="020B0604020202020204" pitchFamily="34" charset="0"/>
              </a:rPr>
            </a:br>
            <a:br>
              <a:rPr lang="da-DK" sz="1050" b="1" kern="1200" noProof="1">
                <a:solidFill>
                  <a:schemeClr val="tx1"/>
                </a:solidFill>
                <a:latin typeface="Arial" charset="0"/>
                <a:ea typeface="+mn-ea"/>
                <a:cs typeface="Arial" panose="020B0604020202020204" pitchFamily="34" charset="0"/>
              </a:rPr>
            </a:br>
            <a:r>
              <a:rPr lang="en-gb" sz="900" b="0" kern="1200" noProof="1">
                <a:solidFill>
                  <a:schemeClr val="tx1"/>
                </a:solidFill>
                <a:latin typeface="Arial" charset="0"/>
                <a:ea typeface="+mn-ea"/>
                <a:cs typeface="Arial" panose="020B0604020202020204" pitchFamily="34" charset="0"/>
              </a:rPr>
              <a:t>In PowerPoint presentations we use AAU’s secondary font Arial.</a:t>
            </a:r>
          </a:p>
          <a:p>
            <a:pPr rtl="0">
              <a:lnSpc>
                <a:spcPct val="115000"/>
              </a:lnSpc>
              <a:spcAft>
                <a:spcPts val="1000"/>
              </a:spcAft>
            </a:pPr>
            <a:endParaRPr lang="da-DK" sz="900" b="0" dirty="0">
              <a:effectLst/>
              <a:latin typeface="+mn-lt"/>
              <a:ea typeface="Calibri" panose="020F0502020204030204" pitchFamily="34" charset="0"/>
              <a:cs typeface="Times New Roman" panose="02020603050405020304" pitchFamily="18" charset="0"/>
            </a:endParaRPr>
          </a:p>
        </p:txBody>
      </p:sp>
      <p:sp>
        <p:nvSpPr>
          <p:cNvPr id="24" name="Text Box 48"/>
          <p:cNvSpPr txBox="1">
            <a:spLocks noChangeArrowheads="1"/>
          </p:cNvSpPr>
          <p:nvPr userDrawn="1"/>
        </p:nvSpPr>
        <p:spPr bwMode="auto">
          <a:xfrm>
            <a:off x="6269374" y="1960595"/>
            <a:ext cx="2327618" cy="386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rtlCol="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lnSpc>
                <a:spcPct val="90000"/>
              </a:lnSpc>
              <a:spcAft>
                <a:spcPts val="600"/>
              </a:spcAft>
              <a:defRPr/>
            </a:pPr>
            <a:r>
              <a:rPr lang="en-gb" sz="1000" b="1" kern="1200" spc="300" noProof="1">
                <a:solidFill>
                  <a:schemeClr val="tx1"/>
                </a:solidFill>
                <a:latin typeface="+mn-lt"/>
                <a:ea typeface="+mn-ea"/>
                <a:cs typeface="Arial" panose="020B0604020202020204" pitchFamily="34" charset="0"/>
              </a:rPr>
              <a:t>TEMPLATE COLOURS</a:t>
            </a:r>
          </a:p>
          <a:p>
            <a:pPr rtl="0" eaLnBrk="1" hangingPunct="1">
              <a:lnSpc>
                <a:spcPct val="90000"/>
              </a:lnSpc>
              <a:spcAft>
                <a:spcPts val="600"/>
              </a:spcAft>
              <a:defRPr/>
            </a:pPr>
            <a:br>
              <a:rPr lang="da-DK" sz="1100" b="1" kern="1200" noProof="1">
                <a:solidFill>
                  <a:schemeClr val="tx1"/>
                </a:solidFill>
                <a:latin typeface="Arial" charset="0"/>
                <a:ea typeface="+mn-ea"/>
                <a:cs typeface="Arial" panose="020B0604020202020204" pitchFamily="34" charset="0"/>
              </a:rPr>
            </a:br>
            <a:r>
              <a:rPr lang="en-gb" sz="900" b="0" kern="1200" noProof="1">
                <a:solidFill>
                  <a:schemeClr val="tx1"/>
                </a:solidFill>
                <a:latin typeface="Arial" charset="0"/>
                <a:ea typeface="+mn-ea"/>
                <a:cs typeface="Arial" panose="020B0604020202020204" pitchFamily="34" charset="0"/>
              </a:rPr>
              <a:t>You can choose from a range of colours for your backgrounds and graphs.</a:t>
            </a:r>
          </a:p>
          <a:p>
            <a:pPr rtl="0" eaLnBrk="1" hangingPunct="1">
              <a:lnSpc>
                <a:spcPct val="90000"/>
              </a:lnSpc>
              <a:spcAft>
                <a:spcPts val="600"/>
              </a:spcAft>
              <a:defRPr/>
            </a:pPr>
            <a:r>
              <a:rPr lang="en-gb" sz="900" b="0" kern="1200" noProof="1">
                <a:solidFill>
                  <a:schemeClr val="tx1"/>
                </a:solidFill>
                <a:latin typeface="Arial" charset="0"/>
                <a:ea typeface="+mn-ea"/>
                <a:cs typeface="Arial" panose="020B0604020202020204" pitchFamily="34" charset="0"/>
              </a:rPr>
              <a:t>Right-click the shape you wish to fill with colour and select the paint bucket (Shape fill)</a:t>
            </a:r>
          </a:p>
          <a:p>
            <a:pPr rtl="0" eaLnBrk="1" hangingPunct="1">
              <a:lnSpc>
                <a:spcPct val="90000"/>
              </a:lnSpc>
              <a:spcAft>
                <a:spcPts val="600"/>
              </a:spcAft>
              <a:defRPr/>
            </a:pPr>
            <a:endParaRPr lang="da-DK" sz="1000" b="1" spc="300" noProof="1">
              <a:solidFill>
                <a:schemeClr val="tx1"/>
              </a:solidFill>
              <a:latin typeface="+mn-lt"/>
              <a:cs typeface="Arial" panose="020B0604020202020204" pitchFamily="34" charset="0"/>
            </a:endParaRPr>
          </a:p>
          <a:p>
            <a:pPr rtl="0" eaLnBrk="1" hangingPunct="1">
              <a:lnSpc>
                <a:spcPct val="90000"/>
              </a:lnSpc>
              <a:spcAft>
                <a:spcPts val="600"/>
              </a:spcAft>
              <a:defRPr/>
            </a:pPr>
            <a:r>
              <a:rPr lang="en-gb" sz="1000" b="1" spc="300" noProof="1">
                <a:solidFill>
                  <a:schemeClr val="tx1"/>
                </a:solidFill>
                <a:latin typeface="+mn-lt"/>
                <a:cs typeface="Arial" panose="020B0604020202020204" pitchFamily="34" charset="0"/>
              </a:rPr>
              <a:t>IMAGE SIZE</a:t>
            </a:r>
          </a:p>
          <a:p>
            <a:pPr rtl="0" eaLnBrk="1" hangingPunct="1">
              <a:lnSpc>
                <a:spcPct val="90000"/>
              </a:lnSpc>
              <a:spcAft>
                <a:spcPts val="600"/>
              </a:spcAft>
              <a:defRPr/>
            </a:pPr>
            <a:br>
              <a:rPr lang="da-DK" sz="1000" b="1" noProof="1">
                <a:solidFill>
                  <a:schemeClr val="tx1"/>
                </a:solidFill>
                <a:latin typeface="+mj-lt"/>
                <a:cs typeface="Arial" panose="020B0604020202020204" pitchFamily="34" charset="0"/>
              </a:rPr>
            </a:br>
            <a:r>
              <a:rPr lang="en-gb" sz="900" b="0" noProof="1">
                <a:solidFill>
                  <a:schemeClr val="tx1"/>
                </a:solidFill>
                <a:latin typeface="+mn-lt"/>
                <a:cs typeface="Arial" panose="020B0604020202020204" pitchFamily="34" charset="0"/>
              </a:rPr>
              <a:t>Remember to use high-quality images for your layouts. Avoid making small images larger, the images become very poor quality and appear grainy and unprofessional. </a:t>
            </a:r>
          </a:p>
          <a:p>
            <a:pPr rtl="0" eaLnBrk="1" hangingPunct="1">
              <a:lnSpc>
                <a:spcPct val="90000"/>
              </a:lnSpc>
              <a:spcAft>
                <a:spcPts val="600"/>
              </a:spcAft>
              <a:defRPr/>
            </a:pPr>
            <a:r>
              <a:rPr lang="en-gb" sz="900" b="0" noProof="1">
                <a:solidFill>
                  <a:schemeClr val="tx1"/>
                </a:solidFill>
                <a:latin typeface="+mn-lt"/>
                <a:cs typeface="Arial" panose="020B0604020202020204" pitchFamily="34" charset="0"/>
              </a:rPr>
              <a:t>You can search for and download high-quality AAU images in Skyfish. </a:t>
            </a:r>
          </a:p>
          <a:p>
            <a:pPr rtl="0" eaLnBrk="1" hangingPunct="1">
              <a:lnSpc>
                <a:spcPct val="90000"/>
              </a:lnSpc>
              <a:spcAft>
                <a:spcPts val="600"/>
              </a:spcAft>
              <a:defRPr/>
            </a:pPr>
            <a:r>
              <a:rPr lang="en-gb" sz="900" b="0" noProof="1">
                <a:solidFill>
                  <a:schemeClr val="tx1"/>
                </a:solidFill>
                <a:latin typeface="+mn-lt"/>
                <a:cs typeface="Arial" panose="020B0604020202020204" pitchFamily="34" charset="0"/>
              </a:rPr>
              <a:t>Naturally, many high-quality images will increase the overall size of your PowerPoint file. If your PowerPoint file becomes too big, you can resize it when you save your presentation, select </a:t>
            </a:r>
            <a:r>
              <a:rPr lang="en-gb" sz="900" b="1" noProof="1">
                <a:solidFill>
                  <a:schemeClr val="tx1"/>
                </a:solidFill>
                <a:latin typeface="+mn-lt"/>
                <a:cs typeface="Arial" panose="020B0604020202020204" pitchFamily="34" charset="0"/>
              </a:rPr>
              <a:t>Save as</a:t>
            </a:r>
            <a:r>
              <a:rPr lang="en-gb" sz="900" noProof="1">
                <a:solidFill>
                  <a:schemeClr val="tx1"/>
                </a:solidFill>
                <a:latin typeface="+mn-lt"/>
                <a:cs typeface="Arial" panose="020B0604020202020204" pitchFamily="34" charset="0"/>
              </a:rPr>
              <a:t>, </a:t>
            </a:r>
            <a:r>
              <a:rPr lang="en-US" sz="900" noProof="1">
                <a:solidFill>
                  <a:schemeClr val="tx1"/>
                </a:solidFill>
                <a:latin typeface="+mn-lt"/>
                <a:cs typeface="Arial" panose="020B0604020202020204" pitchFamily="34" charset="0"/>
              </a:rPr>
              <a:t>select a destination folder by clicking Browse, </a:t>
            </a:r>
            <a:r>
              <a:rPr lang="en-gb" sz="900" noProof="1">
                <a:solidFill>
                  <a:schemeClr val="tx1"/>
                </a:solidFill>
                <a:latin typeface="+mn-lt"/>
                <a:cs typeface="Arial" panose="020B0604020202020204" pitchFamily="34" charset="0"/>
              </a:rPr>
              <a:t>click the </a:t>
            </a:r>
            <a:r>
              <a:rPr lang="en-gb" sz="900" b="1" noProof="1">
                <a:solidFill>
                  <a:schemeClr val="tx1"/>
                </a:solidFill>
                <a:latin typeface="+mn-lt"/>
                <a:cs typeface="Arial" panose="020B0604020202020204" pitchFamily="34" charset="0"/>
              </a:rPr>
              <a:t>Tools </a:t>
            </a:r>
            <a:r>
              <a:rPr lang="en-gb" sz="900" noProof="1">
                <a:solidFill>
                  <a:schemeClr val="tx1"/>
                </a:solidFill>
                <a:latin typeface="+mn-lt"/>
                <a:cs typeface="Arial" panose="020B0604020202020204" pitchFamily="34" charset="0"/>
              </a:rPr>
              <a:t>button and select</a:t>
            </a:r>
            <a:r>
              <a:rPr lang="en-gb" sz="900" b="1" noProof="1">
                <a:solidFill>
                  <a:schemeClr val="tx1"/>
                </a:solidFill>
                <a:latin typeface="+mn-lt"/>
                <a:cs typeface="Arial" panose="020B0604020202020204" pitchFamily="34" charset="0"/>
              </a:rPr>
              <a:t> Compress pictures. </a:t>
            </a:r>
            <a:r>
              <a:rPr lang="en-gb" sz="900" b="0" noProof="1">
                <a:solidFill>
                  <a:schemeClr val="tx1"/>
                </a:solidFill>
                <a:latin typeface="+mn-lt"/>
                <a:cs typeface="Arial" panose="020B0604020202020204" pitchFamily="34" charset="0"/>
              </a:rPr>
              <a:t>Always select Screen (150 ppi) or above. </a:t>
            </a:r>
          </a:p>
        </p:txBody>
      </p:sp>
      <p:sp>
        <p:nvSpPr>
          <p:cNvPr id="25" name="Text Box 48"/>
          <p:cNvSpPr txBox="1">
            <a:spLocks noChangeArrowheads="1"/>
          </p:cNvSpPr>
          <p:nvPr userDrawn="1"/>
        </p:nvSpPr>
        <p:spPr bwMode="auto">
          <a:xfrm>
            <a:off x="9116078" y="1959811"/>
            <a:ext cx="2285301" cy="3773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rtlCol="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lnSpc>
                <a:spcPct val="90000"/>
              </a:lnSpc>
              <a:spcAft>
                <a:spcPts val="600"/>
              </a:spcAft>
              <a:defRPr/>
            </a:pPr>
            <a:r>
              <a:rPr lang="en-gb" sz="1000" b="1" kern="1200" spc="300" noProof="1">
                <a:solidFill>
                  <a:schemeClr val="tx1"/>
                </a:solidFill>
                <a:latin typeface="Arial" charset="0"/>
                <a:ea typeface="+mn-ea"/>
                <a:cs typeface="Arial" panose="020B0604020202020204" pitchFamily="34" charset="0"/>
              </a:rPr>
              <a:t>INSERT IMAGES</a:t>
            </a:r>
          </a:p>
          <a:p>
            <a:pPr rtl="0" eaLnBrk="1" hangingPunct="1">
              <a:lnSpc>
                <a:spcPct val="90000"/>
              </a:lnSpc>
              <a:spcAft>
                <a:spcPts val="600"/>
              </a:spcAft>
              <a:defRPr/>
            </a:pPr>
            <a:br>
              <a:rPr lang="da-DK" sz="1100" b="1" kern="1200" noProof="1">
                <a:solidFill>
                  <a:schemeClr val="tx1"/>
                </a:solidFill>
                <a:latin typeface="Arial" charset="0"/>
                <a:ea typeface="+mn-ea"/>
                <a:cs typeface="Arial" panose="020B0604020202020204" pitchFamily="34" charset="0"/>
              </a:rPr>
            </a:br>
            <a:r>
              <a:rPr lang="en-gb" sz="900" b="0" kern="1200" noProof="1">
                <a:solidFill>
                  <a:schemeClr val="tx1"/>
                </a:solidFill>
                <a:latin typeface="Arial" charset="0"/>
                <a:ea typeface="+mn-ea"/>
                <a:cs typeface="Arial" panose="020B0604020202020204" pitchFamily="34" charset="0"/>
              </a:rPr>
              <a:t>For layouts containing picture placeholders: Click on the icon in the placeholder or select </a:t>
            </a:r>
            <a:r>
              <a:rPr lang="en-gb" sz="900" b="1" kern="1200" noProof="1">
                <a:solidFill>
                  <a:schemeClr val="tx1"/>
                </a:solidFill>
                <a:latin typeface="Arial" charset="0"/>
                <a:ea typeface="+mn-ea"/>
                <a:cs typeface="Arial" panose="020B0604020202020204" pitchFamily="34" charset="0"/>
              </a:rPr>
              <a:t>Insert </a:t>
            </a:r>
            <a:r>
              <a:rPr lang="en-gb" sz="900" kern="1200" noProof="1">
                <a:solidFill>
                  <a:schemeClr val="tx1"/>
                </a:solidFill>
                <a:latin typeface="Arial" charset="0"/>
                <a:ea typeface="+mn-ea"/>
                <a:cs typeface="Arial" panose="020B0604020202020204" pitchFamily="34" charset="0"/>
              </a:rPr>
              <a:t>and click </a:t>
            </a:r>
            <a:r>
              <a:rPr lang="en-gb" sz="900" b="1" kern="1200" noProof="1">
                <a:solidFill>
                  <a:schemeClr val="tx1"/>
                </a:solidFill>
                <a:latin typeface="Arial" charset="0"/>
                <a:ea typeface="+mn-ea"/>
                <a:cs typeface="Arial" panose="020B0604020202020204" pitchFamily="34" charset="0"/>
              </a:rPr>
              <a:t>Pictures</a:t>
            </a:r>
          </a:p>
          <a:p>
            <a:pPr rtl="0" eaLnBrk="1" hangingPunct="1">
              <a:lnSpc>
                <a:spcPct val="90000"/>
              </a:lnSpc>
              <a:spcAft>
                <a:spcPts val="600"/>
              </a:spcAft>
              <a:defRPr/>
            </a:pPr>
            <a:r>
              <a:rPr lang="en-gb" sz="900" b="0" kern="1200" noProof="1">
                <a:solidFill>
                  <a:schemeClr val="tx1"/>
                </a:solidFill>
                <a:latin typeface="Arial" charset="0"/>
                <a:ea typeface="+mn-ea"/>
                <a:cs typeface="Arial" panose="020B0604020202020204" pitchFamily="34" charset="0"/>
              </a:rPr>
              <a:t>The text in the placeholder will not appear in your final presentation  </a:t>
            </a:r>
          </a:p>
          <a:p>
            <a:pPr rtl="0" eaLnBrk="1" hangingPunct="1">
              <a:lnSpc>
                <a:spcPct val="90000"/>
              </a:lnSpc>
              <a:spcAft>
                <a:spcPts val="600"/>
              </a:spcAft>
              <a:defRPr/>
            </a:pPr>
            <a:endParaRPr lang="da-DK" sz="1000" b="1" noProof="1">
              <a:solidFill>
                <a:schemeClr val="tx1"/>
              </a:solidFill>
              <a:latin typeface="+mj-lt"/>
              <a:cs typeface="Arial" panose="020B0604020202020204" pitchFamily="34" charset="0"/>
            </a:endParaRPr>
          </a:p>
          <a:p>
            <a:pPr rtl="0" eaLnBrk="1" hangingPunct="1">
              <a:lnSpc>
                <a:spcPct val="90000"/>
              </a:lnSpc>
              <a:spcAft>
                <a:spcPts val="600"/>
              </a:spcAft>
              <a:defRPr/>
            </a:pPr>
            <a:r>
              <a:rPr lang="en-gb" sz="1000" b="1" spc="300" noProof="1">
                <a:solidFill>
                  <a:schemeClr val="tx1"/>
                </a:solidFill>
                <a:latin typeface="+mn-lt"/>
                <a:cs typeface="Arial" panose="020B0604020202020204" pitchFamily="34" charset="0"/>
              </a:rPr>
              <a:t>CROP IMAGES</a:t>
            </a:r>
          </a:p>
          <a:p>
            <a:pPr rtl="0" eaLnBrk="1" hangingPunct="1">
              <a:lnSpc>
                <a:spcPct val="90000"/>
              </a:lnSpc>
              <a:spcAft>
                <a:spcPts val="600"/>
              </a:spcAft>
              <a:defRPr/>
            </a:pPr>
            <a:br>
              <a:rPr lang="da-DK" sz="1000" b="1" noProof="1">
                <a:solidFill>
                  <a:schemeClr val="tx1"/>
                </a:solidFill>
                <a:latin typeface="+mj-lt"/>
                <a:cs typeface="Arial" panose="020B0604020202020204" pitchFamily="34" charset="0"/>
              </a:rPr>
            </a:br>
            <a:r>
              <a:rPr lang="en-gb" sz="900" b="1" noProof="1">
                <a:solidFill>
                  <a:schemeClr val="tx1"/>
                </a:solidFill>
                <a:latin typeface="+mn-lt"/>
                <a:cs typeface="Arial" panose="020B0604020202020204" pitchFamily="34" charset="0"/>
              </a:rPr>
              <a:t>1.</a:t>
            </a:r>
            <a:r>
              <a:rPr lang="en-gb" sz="900" b="0" noProof="1">
                <a:solidFill>
                  <a:schemeClr val="tx1"/>
                </a:solidFill>
                <a:latin typeface="+mn-lt"/>
                <a:cs typeface="Arial" panose="020B0604020202020204" pitchFamily="34" charset="0"/>
              </a:rPr>
              <a:t> Select the image you want to crop, </a:t>
            </a:r>
            <a:r>
              <a:rPr lang="en-gb" sz="900" b="0" i="1" noProof="1">
                <a:solidFill>
                  <a:schemeClr val="tx1"/>
                </a:solidFill>
                <a:latin typeface="+mn-lt"/>
                <a:cs typeface="Arial" panose="020B0604020202020204" pitchFamily="34" charset="0"/>
              </a:rPr>
              <a:t>(rightclick</a:t>
            </a:r>
            <a:r>
              <a:rPr lang="en-gb" sz="900" b="0" i="1" baseline="0" noProof="1">
                <a:solidFill>
                  <a:schemeClr val="tx1"/>
                </a:solidFill>
                <a:latin typeface="+mn-lt"/>
                <a:cs typeface="Arial" panose="020B0604020202020204" pitchFamily="34" charset="0"/>
              </a:rPr>
              <a:t> on image and </a:t>
            </a:r>
            <a:r>
              <a:rPr lang="en-gb" sz="900" b="0" i="1" noProof="1">
                <a:solidFill>
                  <a:schemeClr val="tx1"/>
                </a:solidFill>
                <a:latin typeface="+mn-lt"/>
                <a:cs typeface="Arial" panose="020B0604020202020204" pitchFamily="34" charset="0"/>
              </a:rPr>
              <a:t>click on the </a:t>
            </a:r>
            <a:r>
              <a:rPr lang="en-gb" sz="900" b="1" i="1" noProof="1">
                <a:solidFill>
                  <a:schemeClr val="tx1"/>
                </a:solidFill>
                <a:latin typeface="+mn-lt"/>
                <a:cs typeface="Arial" panose="020B0604020202020204" pitchFamily="34" charset="0"/>
              </a:rPr>
              <a:t>Crop </a:t>
            </a:r>
            <a:r>
              <a:rPr lang="en-gb" sz="900" b="0" i="1" noProof="1">
                <a:solidFill>
                  <a:schemeClr val="tx1"/>
                </a:solidFill>
                <a:latin typeface="+mn-lt"/>
                <a:cs typeface="Arial" panose="020B0604020202020204" pitchFamily="34" charset="0"/>
              </a:rPr>
              <a:t>icon) </a:t>
            </a:r>
          </a:p>
          <a:p>
            <a:pPr rtl="0" eaLnBrk="1" hangingPunct="1">
              <a:lnSpc>
                <a:spcPct val="90000"/>
              </a:lnSpc>
              <a:spcAft>
                <a:spcPts val="600"/>
              </a:spcAft>
              <a:defRPr/>
            </a:pPr>
            <a:r>
              <a:rPr lang="en-gb" sz="900" b="1" noProof="1">
                <a:solidFill>
                  <a:schemeClr val="tx1"/>
                </a:solidFill>
                <a:latin typeface="+mn-lt"/>
                <a:cs typeface="Arial" panose="020B0604020202020204" pitchFamily="34" charset="0"/>
              </a:rPr>
              <a:t>2. </a:t>
            </a:r>
            <a:r>
              <a:rPr lang="en-gb" sz="900" b="0" noProof="1">
                <a:solidFill>
                  <a:schemeClr val="tx1"/>
                </a:solidFill>
                <a:latin typeface="+mn-lt"/>
                <a:cs typeface="Arial" panose="020B0604020202020204" pitchFamily="34" charset="0"/>
              </a:rPr>
              <a:t>To scale the image (resize the image proportionally), hold the </a:t>
            </a:r>
            <a:r>
              <a:rPr lang="en-gb" sz="900" b="1" noProof="1">
                <a:solidFill>
                  <a:schemeClr val="tx1"/>
                </a:solidFill>
                <a:latin typeface="+mn-lt"/>
                <a:cs typeface="Arial" panose="020B0604020202020204" pitchFamily="34" charset="0"/>
              </a:rPr>
              <a:t>SHIFT</a:t>
            </a:r>
            <a:r>
              <a:rPr lang="en-gb" sz="900" b="0" noProof="1">
                <a:solidFill>
                  <a:schemeClr val="tx1"/>
                </a:solidFill>
                <a:latin typeface="+mn-lt"/>
                <a:cs typeface="Arial" panose="020B0604020202020204" pitchFamily="34" charset="0"/>
              </a:rPr>
              <a:t> key while you drag one of the four corner handles</a:t>
            </a:r>
          </a:p>
          <a:p>
            <a:pPr rtl="0" eaLnBrk="1" hangingPunct="1">
              <a:lnSpc>
                <a:spcPct val="90000"/>
              </a:lnSpc>
              <a:spcAft>
                <a:spcPts val="600"/>
              </a:spcAft>
              <a:defRPr/>
            </a:pPr>
            <a:r>
              <a:rPr lang="en-gb" sz="900" b="1" noProof="1">
                <a:solidFill>
                  <a:schemeClr val="tx1"/>
                </a:solidFill>
                <a:latin typeface="+mn-lt"/>
                <a:cs typeface="Arial" panose="020B0604020202020204" pitchFamily="34" charset="0"/>
              </a:rPr>
              <a:t>3. </a:t>
            </a:r>
            <a:r>
              <a:rPr lang="en-gb" sz="900" b="0" noProof="1">
                <a:solidFill>
                  <a:schemeClr val="tx1"/>
                </a:solidFill>
                <a:latin typeface="+mn-lt"/>
                <a:cs typeface="Arial" panose="020B0604020202020204" pitchFamily="34" charset="0"/>
              </a:rPr>
              <a:t>Right-click the image and select </a:t>
            </a:r>
            <a:r>
              <a:rPr lang="en-gb" sz="900" b="1" noProof="1">
                <a:solidFill>
                  <a:schemeClr val="tx1"/>
                </a:solidFill>
                <a:latin typeface="+mn-lt"/>
                <a:cs typeface="Arial" panose="020B0604020202020204" pitchFamily="34" charset="0"/>
              </a:rPr>
              <a:t>Send to back</a:t>
            </a:r>
          </a:p>
          <a:p>
            <a:pPr rtl="0" eaLnBrk="1" hangingPunct="1">
              <a:lnSpc>
                <a:spcPct val="90000"/>
              </a:lnSpc>
              <a:spcAft>
                <a:spcPts val="600"/>
              </a:spcAft>
              <a:defRPr/>
            </a:pPr>
            <a:r>
              <a:rPr lang="en-gb" sz="900" b="1" noProof="1">
                <a:solidFill>
                  <a:schemeClr val="tx1"/>
                </a:solidFill>
                <a:latin typeface="+mn-lt"/>
                <a:cs typeface="Arial" panose="020B0604020202020204" pitchFamily="34" charset="0"/>
              </a:rPr>
              <a:t>Quick tip: </a:t>
            </a:r>
            <a:r>
              <a:rPr lang="en-gb" sz="900" b="0" noProof="1">
                <a:solidFill>
                  <a:schemeClr val="tx1"/>
                </a:solidFill>
                <a:latin typeface="+mn-lt"/>
                <a:cs typeface="Arial" panose="020B0604020202020204" pitchFamily="34" charset="0"/>
              </a:rPr>
              <a:t>If you delete the image and replace it with a new image, this image may appear in front of the text and graphics. If this happens, right-click the image and select </a:t>
            </a:r>
            <a:r>
              <a:rPr lang="en-gb" sz="900" b="1" noProof="1">
                <a:solidFill>
                  <a:schemeClr val="tx1"/>
                </a:solidFill>
                <a:latin typeface="+mn-lt"/>
                <a:cs typeface="Arial" panose="020B0604020202020204" pitchFamily="34" charset="0"/>
              </a:rPr>
              <a:t>Send to back</a:t>
            </a:r>
          </a:p>
        </p:txBody>
      </p:sp>
      <p:sp>
        <p:nvSpPr>
          <p:cNvPr id="26" name="Text Box 48"/>
          <p:cNvSpPr txBox="1">
            <a:spLocks noChangeArrowheads="1"/>
          </p:cNvSpPr>
          <p:nvPr userDrawn="1"/>
        </p:nvSpPr>
        <p:spPr bwMode="auto">
          <a:xfrm>
            <a:off x="9116078" y="5949864"/>
            <a:ext cx="2517848" cy="58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rtlCol="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lnSpc>
                <a:spcPct val="90000"/>
              </a:lnSpc>
              <a:spcAft>
                <a:spcPts val="600"/>
              </a:spcAft>
              <a:defRPr/>
            </a:pPr>
            <a:r>
              <a:rPr lang="en-gb" sz="1000" b="1" spc="300" noProof="1">
                <a:solidFill>
                  <a:schemeClr val="tx1"/>
                </a:solidFill>
                <a:latin typeface="+mn-lt"/>
                <a:cs typeface="Arial" panose="020B0604020202020204" pitchFamily="34" charset="0"/>
              </a:rPr>
              <a:t>MORE INFORMATION</a:t>
            </a:r>
          </a:p>
          <a:p>
            <a:pPr rtl="0" eaLnBrk="1" hangingPunct="1">
              <a:lnSpc>
                <a:spcPct val="90000"/>
              </a:lnSpc>
              <a:spcAft>
                <a:spcPts val="600"/>
              </a:spcAft>
              <a:defRPr/>
            </a:pPr>
            <a:br>
              <a:rPr lang="da-DK" sz="900" b="1" noProof="1">
                <a:solidFill>
                  <a:schemeClr val="tx1"/>
                </a:solidFill>
                <a:latin typeface="+mn-lt"/>
                <a:cs typeface="Arial" panose="020B0604020202020204" pitchFamily="34" charset="0"/>
              </a:rPr>
            </a:br>
            <a:r>
              <a:rPr lang="en-gb" sz="900" b="0" noProof="1">
                <a:solidFill>
                  <a:schemeClr val="tx1"/>
                </a:solidFill>
                <a:latin typeface="+mn-lt"/>
                <a:cs typeface="Arial" panose="020B0604020202020204" pitchFamily="34" charset="0"/>
              </a:rPr>
              <a:t>You’ll find more information at</a:t>
            </a:r>
            <a:br>
              <a:rPr lang="da-DK" sz="900" b="0" baseline="0" noProof="1">
                <a:solidFill>
                  <a:schemeClr val="tx1"/>
                </a:solidFill>
                <a:latin typeface="+mn-lt"/>
                <a:cs typeface="Arial" panose="020B0604020202020204" pitchFamily="34" charset="0"/>
              </a:rPr>
            </a:br>
            <a:r>
              <a:rPr lang="en-gb" sz="900" b="0" kern="1200" dirty="0">
                <a:solidFill>
                  <a:schemeClr val="tx1"/>
                </a:solidFill>
                <a:effectLst/>
                <a:latin typeface="Arial" charset="0"/>
                <a:ea typeface="Calibri" panose="020F0502020204030204" pitchFamily="34" charset="0"/>
                <a:cs typeface="Times New Roman" panose="02020603050405020304" pitchFamily="18" charset="0"/>
                <a:hlinkClick r:id="rId2"/>
              </a:rPr>
              <a:t>www.design.aau.dk/skabeloner/powerpoint</a:t>
            </a:r>
            <a:endParaRPr lang="da-DK" sz="900" b="0" noProof="1">
              <a:solidFill>
                <a:schemeClr val="accent4"/>
              </a:solidFill>
              <a:latin typeface="+mj-lt"/>
              <a:cs typeface="Arial" panose="020B0604020202020204" pitchFamily="34" charset="0"/>
            </a:endParaRPr>
          </a:p>
        </p:txBody>
      </p:sp>
      <p:sp>
        <p:nvSpPr>
          <p:cNvPr id="27" name="Text Box 48"/>
          <p:cNvSpPr txBox="1">
            <a:spLocks noChangeArrowheads="1"/>
          </p:cNvSpPr>
          <p:nvPr userDrawn="1"/>
        </p:nvSpPr>
        <p:spPr bwMode="auto">
          <a:xfrm>
            <a:off x="3428374" y="1959811"/>
            <a:ext cx="2327618" cy="344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rtlCol="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330" rtl="0" eaLnBrk="1" fontAlgn="auto" latinLnBrk="0" hangingPunct="1">
              <a:lnSpc>
                <a:spcPct val="100000"/>
              </a:lnSpc>
              <a:spcBef>
                <a:spcPts val="0"/>
              </a:spcBef>
              <a:spcAft>
                <a:spcPts val="600"/>
              </a:spcAft>
              <a:buClrTx/>
              <a:buSzTx/>
              <a:buFontTx/>
              <a:buNone/>
              <a:tabLst/>
              <a:defRPr/>
            </a:pPr>
            <a:r>
              <a:rPr lang="en-gb" sz="1000" b="1" kern="1200" spc="300" noProof="1">
                <a:solidFill>
                  <a:schemeClr val="tx1"/>
                </a:solidFill>
                <a:latin typeface="+mn-lt"/>
                <a:ea typeface="+mn-ea"/>
                <a:cs typeface="Arial" panose="020B0604020202020204" pitchFamily="34" charset="0"/>
              </a:rPr>
              <a:t>INSERT A NEW SLIDE</a:t>
            </a:r>
            <a:r>
              <a:rPr lang="en-gb" sz="900" b="0" kern="1200" spc="0" noProof="1">
                <a:solidFill>
                  <a:schemeClr val="tx1"/>
                </a:solidFill>
                <a:latin typeface="Arial" charset="0"/>
                <a:ea typeface="+mn-ea"/>
                <a:cs typeface="Arial" panose="020B0604020202020204" pitchFamily="34" charset="0"/>
              </a:rPr>
              <a:t> </a:t>
            </a:r>
          </a:p>
          <a:p>
            <a:pPr marL="0" marR="0" lvl="0" indent="0" algn="l" defTabSz="914330" rtl="0" eaLnBrk="1" fontAlgn="auto" latinLnBrk="0" hangingPunct="1">
              <a:lnSpc>
                <a:spcPct val="100000"/>
              </a:lnSpc>
              <a:spcBef>
                <a:spcPts val="0"/>
              </a:spcBef>
              <a:spcAft>
                <a:spcPts val="600"/>
              </a:spcAft>
              <a:buClrTx/>
              <a:buSzTx/>
              <a:buFontTx/>
              <a:buNone/>
              <a:tabLst/>
              <a:defRPr/>
            </a:pPr>
            <a:r>
              <a:rPr lang="en-gb" sz="900" b="0" kern="1200" spc="0" noProof="1">
                <a:solidFill>
                  <a:schemeClr val="tx1"/>
                </a:solidFill>
                <a:latin typeface="Arial" charset="0"/>
                <a:ea typeface="+mn-ea"/>
                <a:cs typeface="Arial" panose="020B0604020202020204" pitchFamily="34" charset="0"/>
              </a:rPr>
              <a:t> </a:t>
            </a:r>
            <a:br>
              <a:rPr lang="da-DK" sz="800" b="1" kern="1200" noProof="1">
                <a:solidFill>
                  <a:schemeClr val="tx1"/>
                </a:solidFill>
                <a:latin typeface="Arial" charset="0"/>
                <a:ea typeface="+mn-ea"/>
                <a:cs typeface="Arial" panose="020B0604020202020204" pitchFamily="34" charset="0"/>
              </a:rPr>
            </a:br>
            <a:r>
              <a:rPr lang="en-gb" sz="900" b="1" kern="1200" noProof="1">
                <a:solidFill>
                  <a:schemeClr val="tx1"/>
                </a:solidFill>
                <a:latin typeface="Arial" charset="0"/>
                <a:ea typeface="+mn-ea"/>
                <a:cs typeface="Arial" panose="020B0604020202020204" pitchFamily="34" charset="0"/>
              </a:rPr>
              <a:t>1. </a:t>
            </a:r>
            <a:r>
              <a:rPr lang="en-gb" sz="900" kern="1200" noProof="1">
                <a:solidFill>
                  <a:schemeClr val="tx1"/>
                </a:solidFill>
                <a:latin typeface="Arial" charset="0"/>
                <a:ea typeface="+mn-ea"/>
                <a:cs typeface="Arial" panose="020B0604020202020204" pitchFamily="34" charset="0"/>
              </a:rPr>
              <a:t>Click </a:t>
            </a:r>
            <a:r>
              <a:rPr lang="en-gb" sz="900" b="1" kern="1200" noProof="1">
                <a:solidFill>
                  <a:schemeClr val="tx1"/>
                </a:solidFill>
                <a:latin typeface="Arial" charset="0"/>
                <a:ea typeface="+mn-ea"/>
                <a:cs typeface="Arial" panose="020B0604020202020204" pitchFamily="34" charset="0"/>
              </a:rPr>
              <a:t>Home</a:t>
            </a:r>
          </a:p>
          <a:p>
            <a:pPr rtl="0" eaLnBrk="1" hangingPunct="1">
              <a:lnSpc>
                <a:spcPct val="100000"/>
              </a:lnSpc>
              <a:spcAft>
                <a:spcPts val="600"/>
              </a:spcAft>
              <a:defRPr/>
            </a:pPr>
            <a:r>
              <a:rPr lang="en-gb" sz="900" b="1" noProof="1">
                <a:solidFill>
                  <a:schemeClr val="tx1"/>
                </a:solidFill>
                <a:latin typeface="+mn-lt"/>
                <a:cs typeface="Arial" panose="020B0604020202020204" pitchFamily="34" charset="0"/>
              </a:rPr>
              <a:t>2. </a:t>
            </a:r>
            <a:r>
              <a:rPr lang="en-gb" sz="900" noProof="1">
                <a:solidFill>
                  <a:schemeClr val="tx1"/>
                </a:solidFill>
                <a:latin typeface="+mn-lt"/>
                <a:cs typeface="Arial" panose="020B0604020202020204" pitchFamily="34" charset="0"/>
              </a:rPr>
              <a:t>If you want to duplicate a slide layout, select the slide you wish to duplicate and click the top half of the </a:t>
            </a:r>
            <a:r>
              <a:rPr lang="en-gb" sz="900" b="1" noProof="1">
                <a:solidFill>
                  <a:schemeClr val="tx1"/>
                </a:solidFill>
                <a:latin typeface="+mn-lt"/>
                <a:cs typeface="Arial" panose="020B0604020202020204" pitchFamily="34" charset="0"/>
              </a:rPr>
              <a:t>New slide</a:t>
            </a:r>
            <a:r>
              <a:rPr lang="en-gb" sz="900" noProof="1">
                <a:solidFill>
                  <a:schemeClr val="tx1"/>
                </a:solidFill>
                <a:latin typeface="+mn-lt"/>
                <a:cs typeface="Arial" panose="020B0604020202020204" pitchFamily="34" charset="0"/>
              </a:rPr>
              <a:t> button.  Click the bottom half of the New slide button to view the selection of layouts available with the AAU design. </a:t>
            </a:r>
          </a:p>
          <a:p>
            <a:pPr rtl="0" eaLnBrk="1" hangingPunct="1">
              <a:spcAft>
                <a:spcPts val="600"/>
              </a:spcAft>
              <a:defRPr/>
            </a:pPr>
            <a:endParaRPr lang="da-DK" altLang="da-DK" sz="900" baseline="0" noProof="1">
              <a:solidFill>
                <a:schemeClr val="tx1"/>
              </a:solidFill>
              <a:latin typeface="+mn-lt"/>
              <a:cs typeface="Arial" panose="020B0604020202020204" pitchFamily="34" charset="0"/>
            </a:endParaRPr>
          </a:p>
          <a:p>
            <a:pPr rtl="0" eaLnBrk="1" hangingPunct="1">
              <a:lnSpc>
                <a:spcPct val="90000"/>
              </a:lnSpc>
              <a:spcAft>
                <a:spcPts val="0"/>
              </a:spcAft>
              <a:defRPr/>
            </a:pPr>
            <a:r>
              <a:rPr lang="en-gb" sz="1000" b="1" kern="1200" spc="300" noProof="1">
                <a:solidFill>
                  <a:schemeClr val="tx1"/>
                </a:solidFill>
                <a:latin typeface="Arial" charset="0"/>
                <a:ea typeface="+mn-ea"/>
                <a:cs typeface="Arial" panose="020B0604020202020204" pitchFamily="34" charset="0"/>
              </a:rPr>
              <a:t>GRIDLINES AND GUIDES</a:t>
            </a:r>
          </a:p>
          <a:p>
            <a:pPr rtl="0" eaLnBrk="1" hangingPunct="1">
              <a:lnSpc>
                <a:spcPct val="90000"/>
              </a:lnSpc>
              <a:spcAft>
                <a:spcPts val="0"/>
              </a:spcAft>
              <a:defRPr/>
            </a:pPr>
            <a:endParaRPr lang="da-DK" sz="1000" b="1" kern="1200" spc="300" noProof="1">
              <a:solidFill>
                <a:schemeClr val="tx1"/>
              </a:solidFill>
              <a:latin typeface="Arial" charset="0"/>
              <a:ea typeface="+mn-ea"/>
              <a:cs typeface="Arial" panose="020B0604020202020204" pitchFamily="34" charset="0"/>
            </a:endParaRPr>
          </a:p>
          <a:p>
            <a:pPr rtl="0" eaLnBrk="1" hangingPunct="1">
              <a:lnSpc>
                <a:spcPct val="90000"/>
              </a:lnSpc>
              <a:spcAft>
                <a:spcPts val="600"/>
              </a:spcAft>
              <a:defRPr/>
            </a:pPr>
            <a:r>
              <a:rPr lang="en-gb" sz="900" b="0" kern="1200" noProof="1">
                <a:solidFill>
                  <a:schemeClr val="tx1"/>
                </a:solidFill>
                <a:latin typeface="Arial" charset="0"/>
                <a:ea typeface="+mn-ea"/>
                <a:cs typeface="Arial" panose="020B0604020202020204" pitchFamily="34" charset="0"/>
              </a:rPr>
              <a:t>You can use gridlines and guides to help you align and place objects and improve the overall design and layout of your presentation.</a:t>
            </a:r>
            <a:r>
              <a:rPr lang="en-gb" sz="900" b="1" kern="1200" noProof="1">
                <a:solidFill>
                  <a:schemeClr val="tx1"/>
                </a:solidFill>
                <a:latin typeface="Arial" charset="0"/>
                <a:ea typeface="+mn-ea"/>
                <a:cs typeface="Arial" panose="020B0604020202020204" pitchFamily="34" charset="0"/>
              </a:rPr>
              <a:t> </a:t>
            </a:r>
            <a:r>
              <a:rPr lang="en-gb" sz="900" b="0" kern="1200" noProof="1">
                <a:solidFill>
                  <a:schemeClr val="tx1"/>
                </a:solidFill>
                <a:latin typeface="Arial" charset="0"/>
                <a:ea typeface="+mn-ea"/>
                <a:cs typeface="Arial" panose="020B0604020202020204" pitchFamily="34" charset="0"/>
              </a:rPr>
              <a:t>To view gridlines and guides: </a:t>
            </a:r>
            <a:endParaRPr lang="da-DK" sz="900" b="0" kern="1200" noProof="1">
              <a:solidFill>
                <a:schemeClr val="tx1"/>
              </a:solidFill>
              <a:latin typeface="Arial" charset="0"/>
              <a:ea typeface="+mn-ea"/>
              <a:cs typeface="Arial" panose="020B0604020202020204" pitchFamily="34" charset="0"/>
            </a:endParaRPr>
          </a:p>
          <a:p>
            <a:pPr rtl="0" eaLnBrk="1" hangingPunct="1">
              <a:lnSpc>
                <a:spcPct val="90000"/>
              </a:lnSpc>
              <a:spcAft>
                <a:spcPts val="600"/>
              </a:spcAft>
              <a:defRPr/>
            </a:pPr>
            <a:r>
              <a:rPr lang="en-gb" sz="900" b="1" kern="1200" noProof="1">
                <a:solidFill>
                  <a:schemeClr val="tx1"/>
                </a:solidFill>
                <a:latin typeface="Arial" charset="0"/>
                <a:ea typeface="+mn-ea"/>
                <a:cs typeface="Arial" panose="020B0604020202020204" pitchFamily="34" charset="0"/>
              </a:rPr>
              <a:t>1. </a:t>
            </a:r>
            <a:r>
              <a:rPr lang="en-gb" sz="900" b="0" kern="1200" noProof="1">
                <a:solidFill>
                  <a:schemeClr val="tx1"/>
                </a:solidFill>
                <a:latin typeface="Arial" charset="0"/>
                <a:ea typeface="+mn-ea"/>
                <a:cs typeface="Arial" panose="020B0604020202020204" pitchFamily="34" charset="0"/>
              </a:rPr>
              <a:t>Select </a:t>
            </a:r>
            <a:r>
              <a:rPr lang="en-gb" sz="900" b="1" kern="1200" noProof="1">
                <a:solidFill>
                  <a:schemeClr val="tx1"/>
                </a:solidFill>
                <a:latin typeface="Arial" charset="0"/>
                <a:ea typeface="+mn-ea"/>
                <a:cs typeface="Arial" panose="020B0604020202020204" pitchFamily="34" charset="0"/>
              </a:rPr>
              <a:t>View</a:t>
            </a:r>
          </a:p>
          <a:p>
            <a:pPr rtl="0" eaLnBrk="1" hangingPunct="1">
              <a:lnSpc>
                <a:spcPct val="90000"/>
              </a:lnSpc>
              <a:spcAft>
                <a:spcPts val="600"/>
              </a:spcAft>
              <a:defRPr/>
            </a:pPr>
            <a:r>
              <a:rPr lang="en-gb" sz="900" b="1" kern="1200" noProof="1">
                <a:solidFill>
                  <a:schemeClr val="tx1"/>
                </a:solidFill>
                <a:latin typeface="Arial" charset="0"/>
                <a:ea typeface="+mn-ea"/>
                <a:cs typeface="Arial" panose="020B0604020202020204" pitchFamily="34" charset="0"/>
              </a:rPr>
              <a:t>2. </a:t>
            </a:r>
            <a:r>
              <a:rPr lang="en-gb" sz="900" b="0" kern="1200" noProof="1">
                <a:solidFill>
                  <a:schemeClr val="tx1"/>
                </a:solidFill>
                <a:latin typeface="Arial" charset="0"/>
                <a:ea typeface="+mn-ea"/>
                <a:cs typeface="Arial" panose="020B0604020202020204" pitchFamily="34" charset="0"/>
              </a:rPr>
              <a:t>Select </a:t>
            </a:r>
            <a:r>
              <a:rPr lang="en-gb" sz="900" b="1" kern="1200" noProof="1">
                <a:solidFill>
                  <a:schemeClr val="tx1"/>
                </a:solidFill>
                <a:latin typeface="Arial" charset="0"/>
                <a:ea typeface="+mn-ea"/>
                <a:cs typeface="Arial" panose="020B0604020202020204" pitchFamily="34" charset="0"/>
              </a:rPr>
              <a:t>Gridlines </a:t>
            </a:r>
            <a:r>
              <a:rPr lang="en-gb" sz="900" b="0" kern="1200" noProof="1">
                <a:solidFill>
                  <a:schemeClr val="tx1"/>
                </a:solidFill>
                <a:latin typeface="Arial" charset="0"/>
                <a:ea typeface="+mn-ea"/>
                <a:cs typeface="Arial" panose="020B0604020202020204" pitchFamily="34" charset="0"/>
              </a:rPr>
              <a:t>and/or </a:t>
            </a:r>
            <a:r>
              <a:rPr lang="en-gb" sz="900" b="1" kern="1200" noProof="1">
                <a:solidFill>
                  <a:schemeClr val="tx1"/>
                </a:solidFill>
                <a:latin typeface="Arial" charset="0"/>
                <a:ea typeface="+mn-ea"/>
                <a:cs typeface="Arial" panose="020B0604020202020204" pitchFamily="34" charset="0"/>
              </a:rPr>
              <a:t>Guides</a:t>
            </a:r>
          </a:p>
          <a:p>
            <a:pPr rtl="0" eaLnBrk="1" hangingPunct="1">
              <a:lnSpc>
                <a:spcPct val="90000"/>
              </a:lnSpc>
              <a:spcAft>
                <a:spcPts val="600"/>
              </a:spcAft>
              <a:defRPr/>
            </a:pPr>
            <a:r>
              <a:rPr lang="en-gb" sz="900" b="1" kern="1200" noProof="1">
                <a:solidFill>
                  <a:srgbClr val="DF6752"/>
                </a:solidFill>
                <a:latin typeface="Arial" charset="0"/>
                <a:ea typeface="+mn-ea"/>
                <a:cs typeface="Arial" panose="020B0604020202020204" pitchFamily="34" charset="0"/>
              </a:rPr>
              <a:t>Quick tip: </a:t>
            </a:r>
            <a:r>
              <a:rPr lang="en-gb" sz="900" b="0" kern="1200" noProof="1">
                <a:solidFill>
                  <a:srgbClr val="DF6752"/>
                </a:solidFill>
                <a:latin typeface="Arial" charset="0"/>
                <a:ea typeface="+mn-ea"/>
                <a:cs typeface="Arial" panose="020B0604020202020204" pitchFamily="34" charset="0"/>
              </a:rPr>
              <a:t>Press </a:t>
            </a:r>
            <a:r>
              <a:rPr lang="en-gb" sz="900" b="1" kern="1200" noProof="1">
                <a:solidFill>
                  <a:srgbClr val="DF6752"/>
                </a:solidFill>
                <a:latin typeface="Arial" charset="0"/>
                <a:ea typeface="+mn-ea"/>
                <a:cs typeface="Arial" panose="020B0604020202020204" pitchFamily="34" charset="0"/>
              </a:rPr>
              <a:t>Alt + F9 </a:t>
            </a:r>
            <a:r>
              <a:rPr lang="en-gb" sz="900" b="0" kern="1200" noProof="1">
                <a:solidFill>
                  <a:srgbClr val="DF6752"/>
                </a:solidFill>
                <a:latin typeface="Arial" charset="0"/>
                <a:ea typeface="+mn-ea"/>
                <a:cs typeface="Arial" panose="020B0604020202020204" pitchFamily="34" charset="0"/>
              </a:rPr>
              <a:t>to show gridlines</a:t>
            </a:r>
          </a:p>
          <a:p>
            <a:pPr rtl="0" eaLnBrk="1" hangingPunct="1">
              <a:spcAft>
                <a:spcPts val="600"/>
              </a:spcAft>
              <a:defRPr/>
            </a:pPr>
            <a:endParaRPr lang="da-DK" altLang="da-DK" sz="900" noProof="1">
              <a:solidFill>
                <a:schemeClr val="tx1"/>
              </a:solidFill>
              <a:latin typeface="+mn-lt"/>
              <a:cs typeface="Arial" panose="020B0604020202020204" pitchFamily="34" charset="0"/>
            </a:endParaRPr>
          </a:p>
        </p:txBody>
      </p:sp>
      <p:pic>
        <p:nvPicPr>
          <p:cNvPr id="28" name="Billede 25"/>
          <p:cNvPicPr>
            <a:picLocks noChangeAspect="1"/>
          </p:cNvPicPr>
          <p:nvPr userDrawn="1"/>
        </p:nvPicPr>
        <p:blipFill>
          <a:blip r:embed="rId3"/>
          <a:stretch>
            <a:fillRect/>
          </a:stretch>
        </p:blipFill>
        <p:spPr>
          <a:xfrm>
            <a:off x="11273427" y="2241762"/>
            <a:ext cx="368254" cy="393946"/>
          </a:xfrm>
          <a:prstGeom prst="rect">
            <a:avLst/>
          </a:prstGeom>
        </p:spPr>
      </p:pic>
      <p:pic>
        <p:nvPicPr>
          <p:cNvPr id="29" name="Billede 36"/>
          <p:cNvPicPr>
            <a:picLocks noChangeAspect="1"/>
          </p:cNvPicPr>
          <p:nvPr userDrawn="1"/>
        </p:nvPicPr>
        <p:blipFill>
          <a:blip r:embed="rId4"/>
          <a:stretch>
            <a:fillRect/>
          </a:stretch>
        </p:blipFill>
        <p:spPr>
          <a:xfrm>
            <a:off x="11265672" y="3797099"/>
            <a:ext cx="416717" cy="397335"/>
          </a:xfrm>
          <a:prstGeom prst="rect">
            <a:avLst/>
          </a:prstGeom>
        </p:spPr>
      </p:pic>
      <p:sp>
        <p:nvSpPr>
          <p:cNvPr id="31" name="Rektangel 30"/>
          <p:cNvSpPr/>
          <p:nvPr userDrawn="1"/>
        </p:nvSpPr>
        <p:spPr>
          <a:xfrm>
            <a:off x="509551" y="510317"/>
            <a:ext cx="6096000" cy="1200329"/>
          </a:xfrm>
          <a:prstGeom prst="rect">
            <a:avLst/>
          </a:prstGeom>
        </p:spPr>
        <p:txBody>
          <a:bodyPr rtlCol="0">
            <a:spAutoFit/>
          </a:bodyPr>
          <a:lstStyle/>
          <a:p>
            <a:pPr rtl="0"/>
            <a:r>
              <a:rPr lang="en-gb" sz="3600" b="1" spc="300"/>
              <a:t>USER GUIDE</a:t>
            </a:r>
            <a:br>
              <a:rPr lang="en-US" sz="3600" b="1" spc="300" dirty="0"/>
            </a:br>
            <a:endParaRPr lang="da-DK" sz="3600" b="1" spc="300" dirty="0"/>
          </a:p>
        </p:txBody>
      </p:sp>
      <p:pic>
        <p:nvPicPr>
          <p:cNvPr id="3" name="Picture 2"/>
          <p:cNvPicPr>
            <a:picLocks noChangeAspect="1"/>
          </p:cNvPicPr>
          <p:nvPr userDrawn="1"/>
        </p:nvPicPr>
        <p:blipFill>
          <a:blip r:embed="rId5"/>
          <a:stretch>
            <a:fillRect/>
          </a:stretch>
        </p:blipFill>
        <p:spPr>
          <a:xfrm>
            <a:off x="5698901" y="2300596"/>
            <a:ext cx="307151" cy="517606"/>
          </a:xfrm>
          <a:prstGeom prst="rect">
            <a:avLst/>
          </a:prstGeom>
        </p:spPr>
      </p:pic>
    </p:spTree>
    <p:extLst>
      <p:ext uri="{BB962C8B-B14F-4D97-AF65-F5344CB8AC3E}">
        <p14:creationId xmlns:p14="http://schemas.microsoft.com/office/powerpoint/2010/main" val="1172325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 x Picture lef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tx2">
                    <a:alpha val="70000"/>
                  </a:schemeClr>
                </a:solidFill>
              </a:defRPr>
            </a:lvl1pPr>
          </a:lstStyle>
          <a:p>
            <a:fld id="{D8D877B3-D348-4611-9BDB-C5374591D951}" type="slidenum">
              <a:rPr lang="en-US" smtClean="0"/>
              <a:pPr/>
              <a:t>‹#›</a:t>
            </a:fld>
            <a:endParaRPr lang="en-US" dirty="0"/>
          </a:p>
        </p:txBody>
      </p:sp>
      <p:grpSp>
        <p:nvGrpSpPr>
          <p:cNvPr id="54" name="Gruppe 53"/>
          <p:cNvGrpSpPr/>
          <p:nvPr userDrawn="1"/>
        </p:nvGrpSpPr>
        <p:grpSpPr>
          <a:xfrm>
            <a:off x="4740131" y="657225"/>
            <a:ext cx="405154" cy="1182460"/>
            <a:chOff x="320675" y="2816225"/>
            <a:chExt cx="350838" cy="1023938"/>
          </a:xfrm>
          <a:solidFill>
            <a:schemeClr val="tx1"/>
          </a:solidFill>
        </p:grpSpPr>
        <p:sp>
          <p:nvSpPr>
            <p:cNvPr id="55"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6"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7"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8"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9"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0"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1"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2"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3"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4"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5"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6"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7"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8"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9"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0"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1"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2"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3"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
        <p:nvSpPr>
          <p:cNvPr id="74" name="Picture Placeholder 4"/>
          <p:cNvSpPr>
            <a:spLocks noGrp="1"/>
          </p:cNvSpPr>
          <p:nvPr>
            <p:ph type="pic" sz="quarter" idx="11" hasCustomPrompt="1"/>
          </p:nvPr>
        </p:nvSpPr>
        <p:spPr>
          <a:xfrm>
            <a:off x="0" y="0"/>
            <a:ext cx="4753232"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75" name="Title 4"/>
          <p:cNvSpPr>
            <a:spLocks noGrp="1"/>
          </p:cNvSpPr>
          <p:nvPr>
            <p:ph type="title" hasCustomPrompt="1"/>
          </p:nvPr>
        </p:nvSpPr>
        <p:spPr>
          <a:xfrm>
            <a:off x="5331007" y="359273"/>
            <a:ext cx="4490445" cy="1621619"/>
          </a:xfrm>
        </p:spPr>
        <p:txBody>
          <a:bodyPr/>
          <a:lstStyle>
            <a:lvl1pPr>
              <a:defRPr sz="3600"/>
            </a:lvl1pPr>
          </a:lstStyle>
          <a:p>
            <a:r>
              <a:rPr lang="en-US" dirty="0"/>
              <a:t>CLICK TO EDIT TITLE</a:t>
            </a:r>
          </a:p>
        </p:txBody>
      </p:sp>
      <p:sp>
        <p:nvSpPr>
          <p:cNvPr id="76" name="Pladsholder til tekst 3"/>
          <p:cNvSpPr>
            <a:spLocks noGrp="1"/>
          </p:cNvSpPr>
          <p:nvPr>
            <p:ph type="body" sz="quarter" idx="12" hasCustomPrompt="1"/>
          </p:nvPr>
        </p:nvSpPr>
        <p:spPr>
          <a:xfrm>
            <a:off x="5331008" y="2143359"/>
            <a:ext cx="4490445" cy="3752115"/>
          </a:xfrm>
        </p:spPr>
        <p:txBody>
          <a:bodyPr/>
          <a:lstStyle>
            <a:lvl1pPr marL="285750" indent="-285750">
              <a:lnSpc>
                <a:spcPct val="100000"/>
              </a:lnSpc>
              <a:spcBef>
                <a:spcPts val="600"/>
              </a:spcBef>
              <a:buFontTx/>
              <a:buBlip>
                <a:blip r:embed="rId2"/>
              </a:buBlip>
              <a:defRPr sz="1600" baseline="0"/>
            </a:lvl1pPr>
          </a:lstStyle>
          <a:p>
            <a:pPr lvl="0"/>
            <a:r>
              <a:rPr lang="da-DK" dirty="0" err="1"/>
              <a:t>Insert</a:t>
            </a:r>
            <a:r>
              <a:rPr lang="da-DK" dirty="0"/>
              <a:t> </a:t>
            </a:r>
            <a:r>
              <a:rPr lang="da-DK" dirty="0" err="1"/>
              <a:t>bullets</a:t>
            </a:r>
            <a:endParaRPr lang="da-DK" dirty="0"/>
          </a:p>
          <a:p>
            <a:pPr lvl="0"/>
            <a:endParaRPr lang="da-DK" dirty="0"/>
          </a:p>
          <a:p>
            <a:pPr lvl="0"/>
            <a:endParaRPr lang="da-DK" dirty="0"/>
          </a:p>
        </p:txBody>
      </p:sp>
      <p:grpSp>
        <p:nvGrpSpPr>
          <p:cNvPr id="77" name="Group 4"/>
          <p:cNvGrpSpPr>
            <a:grpSpLocks noChangeAspect="1"/>
          </p:cNvGrpSpPr>
          <p:nvPr userDrawn="1"/>
        </p:nvGrpSpPr>
        <p:grpSpPr bwMode="auto">
          <a:xfrm>
            <a:off x="5492750" y="5903913"/>
            <a:ext cx="1236663" cy="815975"/>
            <a:chOff x="3460" y="3719"/>
            <a:chExt cx="779" cy="514"/>
          </a:xfrm>
        </p:grpSpPr>
        <p:sp>
          <p:nvSpPr>
            <p:cNvPr id="78"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0"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1"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2"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3"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4"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5"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6"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7"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8"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9"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0"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1"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2"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3"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0"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1"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2"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3"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7"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8"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9"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0"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1"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2"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3"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4"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5"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6"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7"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8"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9"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0"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1"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2"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3"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4"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5"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6"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7"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8"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9"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498701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 x Picture right - Blue">
    <p:spTree>
      <p:nvGrpSpPr>
        <p:cNvPr id="1" name=""/>
        <p:cNvGrpSpPr/>
        <p:nvPr/>
      </p:nvGrpSpPr>
      <p:grpSpPr>
        <a:xfrm>
          <a:off x="0" y="0"/>
          <a:ext cx="0" cy="0"/>
          <a:chOff x="0" y="0"/>
          <a:chExt cx="0" cy="0"/>
        </a:xfrm>
      </p:grpSpPr>
      <p:sp>
        <p:nvSpPr>
          <p:cNvPr id="7" name="Rectangle 6"/>
          <p:cNvSpPr/>
          <p:nvPr userDrawn="1"/>
        </p:nvSpPr>
        <p:spPr>
          <a:xfrm>
            <a:off x="0" y="0"/>
            <a:ext cx="742791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Picture Placeholder 4"/>
          <p:cNvSpPr>
            <a:spLocks noGrp="1"/>
          </p:cNvSpPr>
          <p:nvPr>
            <p:ph type="pic" sz="quarter" idx="11" hasCustomPrompt="1"/>
          </p:nvPr>
        </p:nvSpPr>
        <p:spPr>
          <a:xfrm>
            <a:off x="7427913" y="0"/>
            <a:ext cx="4764087"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6" name="Title 4"/>
          <p:cNvSpPr>
            <a:spLocks noGrp="1"/>
          </p:cNvSpPr>
          <p:nvPr>
            <p:ph type="title" hasCustomPrompt="1"/>
          </p:nvPr>
        </p:nvSpPr>
        <p:spPr>
          <a:xfrm>
            <a:off x="587374" y="373446"/>
            <a:ext cx="4683125" cy="1471230"/>
          </a:xfrm>
        </p:spPr>
        <p:txBody>
          <a:bodyPr/>
          <a:lstStyle>
            <a:lvl1pPr>
              <a:defRPr sz="3600">
                <a:solidFill>
                  <a:schemeClr val="bg1"/>
                </a:solidFill>
              </a:defRPr>
            </a:lvl1pPr>
          </a:lstStyle>
          <a:p>
            <a:r>
              <a:rPr lang="en-US" dirty="0"/>
              <a:t>CLICK TO EDIT TITLE</a:t>
            </a:r>
          </a:p>
        </p:txBody>
      </p:sp>
      <p:sp>
        <p:nvSpPr>
          <p:cNvPr id="4" name="Pladsholder til tekst 3"/>
          <p:cNvSpPr>
            <a:spLocks noGrp="1"/>
          </p:cNvSpPr>
          <p:nvPr>
            <p:ph type="body" sz="quarter" idx="12" hasCustomPrompt="1"/>
          </p:nvPr>
        </p:nvSpPr>
        <p:spPr>
          <a:xfrm>
            <a:off x="583406" y="2101809"/>
            <a:ext cx="4687094" cy="3765591"/>
          </a:xfrm>
        </p:spPr>
        <p:txBody>
          <a:bodyPr/>
          <a:lstStyle>
            <a:lvl1pPr marL="285750" indent="-285750">
              <a:buFontTx/>
              <a:buBlip>
                <a:blip r:embed="rId2"/>
              </a:buBlip>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a-DK" dirty="0" err="1"/>
              <a:t>Insert</a:t>
            </a:r>
            <a:r>
              <a:rPr lang="da-DK" dirty="0"/>
              <a:t> </a:t>
            </a:r>
            <a:r>
              <a:rPr lang="da-DK" dirty="0" err="1"/>
              <a:t>text</a:t>
            </a:r>
            <a:r>
              <a:rPr lang="da-DK" dirty="0"/>
              <a:t> </a:t>
            </a:r>
            <a:r>
              <a:rPr lang="da-DK" dirty="0" err="1"/>
              <a:t>here</a:t>
            </a:r>
            <a:endParaRPr lang="da-DK" dirty="0"/>
          </a:p>
        </p:txBody>
      </p:sp>
      <p:grpSp>
        <p:nvGrpSpPr>
          <p:cNvPr id="2" name="Gruppe 1"/>
          <p:cNvGrpSpPr/>
          <p:nvPr userDrawn="1"/>
        </p:nvGrpSpPr>
        <p:grpSpPr>
          <a:xfrm>
            <a:off x="-3502" y="657225"/>
            <a:ext cx="405154" cy="1182460"/>
            <a:chOff x="-3502" y="657225"/>
            <a:chExt cx="405154" cy="1182460"/>
          </a:xfrm>
          <a:solidFill>
            <a:schemeClr val="bg1"/>
          </a:solidFill>
        </p:grpSpPr>
        <p:sp>
          <p:nvSpPr>
            <p:cNvPr id="56" name="Freeform 53"/>
            <p:cNvSpPr>
              <a:spLocks/>
            </p:cNvSpPr>
            <p:nvPr userDrawn="1"/>
          </p:nvSpPr>
          <p:spPr bwMode="auto">
            <a:xfrm>
              <a:off x="328321" y="1768187"/>
              <a:ext cx="73331" cy="71498"/>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7" name="Freeform 54"/>
            <p:cNvSpPr>
              <a:spLocks/>
            </p:cNvSpPr>
            <p:nvPr userDrawn="1"/>
          </p:nvSpPr>
          <p:spPr bwMode="auto">
            <a:xfrm>
              <a:off x="236657" y="1685690"/>
              <a:ext cx="164995" cy="153995"/>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8" name="Freeform 55"/>
            <p:cNvSpPr>
              <a:spLocks/>
            </p:cNvSpPr>
            <p:nvPr userDrawn="1"/>
          </p:nvSpPr>
          <p:spPr bwMode="auto">
            <a:xfrm>
              <a:off x="124827" y="1605026"/>
              <a:ext cx="276825" cy="234659"/>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9" name="Freeform 56"/>
            <p:cNvSpPr>
              <a:spLocks/>
            </p:cNvSpPr>
            <p:nvPr userDrawn="1"/>
          </p:nvSpPr>
          <p:spPr bwMode="auto">
            <a:xfrm>
              <a:off x="-3502" y="1526195"/>
              <a:ext cx="405154" cy="302490"/>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0" name="Freeform 57"/>
            <p:cNvSpPr>
              <a:spLocks/>
            </p:cNvSpPr>
            <p:nvPr userDrawn="1"/>
          </p:nvSpPr>
          <p:spPr bwMode="auto">
            <a:xfrm>
              <a:off x="-3502" y="1454698"/>
              <a:ext cx="405154" cy="287824"/>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1" name="Freeform 58"/>
            <p:cNvSpPr>
              <a:spLocks/>
            </p:cNvSpPr>
            <p:nvPr userDrawn="1"/>
          </p:nvSpPr>
          <p:spPr bwMode="auto">
            <a:xfrm>
              <a:off x="-3502" y="1379534"/>
              <a:ext cx="405154" cy="278657"/>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2" name="Freeform 59"/>
            <p:cNvSpPr>
              <a:spLocks/>
            </p:cNvSpPr>
            <p:nvPr userDrawn="1"/>
          </p:nvSpPr>
          <p:spPr bwMode="auto">
            <a:xfrm>
              <a:off x="-3502" y="1311703"/>
              <a:ext cx="405154" cy="263991"/>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3" name="Freeform 60"/>
            <p:cNvSpPr>
              <a:spLocks/>
            </p:cNvSpPr>
            <p:nvPr userDrawn="1"/>
          </p:nvSpPr>
          <p:spPr bwMode="auto">
            <a:xfrm>
              <a:off x="-3502" y="1243872"/>
              <a:ext cx="405154" cy="252991"/>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4" name="Freeform 61"/>
            <p:cNvSpPr>
              <a:spLocks/>
            </p:cNvSpPr>
            <p:nvPr userDrawn="1"/>
          </p:nvSpPr>
          <p:spPr bwMode="auto">
            <a:xfrm>
              <a:off x="-3502" y="1174207"/>
              <a:ext cx="405154" cy="245658"/>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5" name="Freeform 62"/>
            <p:cNvSpPr>
              <a:spLocks/>
            </p:cNvSpPr>
            <p:nvPr userDrawn="1"/>
          </p:nvSpPr>
          <p:spPr bwMode="auto">
            <a:xfrm>
              <a:off x="-3502" y="1110043"/>
              <a:ext cx="405154" cy="230992"/>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6" name="Freeform 63"/>
            <p:cNvSpPr>
              <a:spLocks/>
            </p:cNvSpPr>
            <p:nvPr userDrawn="1"/>
          </p:nvSpPr>
          <p:spPr bwMode="auto">
            <a:xfrm>
              <a:off x="-3502" y="1049545"/>
              <a:ext cx="405154" cy="219992"/>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7" name="Freeform 64"/>
            <p:cNvSpPr>
              <a:spLocks/>
            </p:cNvSpPr>
            <p:nvPr userDrawn="1"/>
          </p:nvSpPr>
          <p:spPr bwMode="auto">
            <a:xfrm>
              <a:off x="-3502" y="989048"/>
              <a:ext cx="405154" cy="205326"/>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8" name="Freeform 65"/>
            <p:cNvSpPr>
              <a:spLocks/>
            </p:cNvSpPr>
            <p:nvPr userDrawn="1"/>
          </p:nvSpPr>
          <p:spPr bwMode="auto">
            <a:xfrm>
              <a:off x="-3502" y="934049"/>
              <a:ext cx="405154" cy="188827"/>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9" name="Freeform 66"/>
            <p:cNvSpPr>
              <a:spLocks/>
            </p:cNvSpPr>
            <p:nvPr userDrawn="1"/>
          </p:nvSpPr>
          <p:spPr bwMode="auto">
            <a:xfrm>
              <a:off x="-3502" y="873551"/>
              <a:ext cx="405154" cy="175994"/>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0" name="Freeform 67"/>
            <p:cNvSpPr>
              <a:spLocks/>
            </p:cNvSpPr>
            <p:nvPr userDrawn="1"/>
          </p:nvSpPr>
          <p:spPr bwMode="auto">
            <a:xfrm>
              <a:off x="-3502" y="820387"/>
              <a:ext cx="405154" cy="161328"/>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1" name="Freeform 68"/>
            <p:cNvSpPr>
              <a:spLocks/>
            </p:cNvSpPr>
            <p:nvPr userDrawn="1"/>
          </p:nvSpPr>
          <p:spPr bwMode="auto">
            <a:xfrm>
              <a:off x="-3502" y="767221"/>
              <a:ext cx="405154" cy="146662"/>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2" name="Freeform 69"/>
            <p:cNvSpPr>
              <a:spLocks/>
            </p:cNvSpPr>
            <p:nvPr userDrawn="1"/>
          </p:nvSpPr>
          <p:spPr bwMode="auto">
            <a:xfrm>
              <a:off x="-3502" y="714057"/>
              <a:ext cx="405154" cy="131995"/>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3" name="Freeform 70"/>
            <p:cNvSpPr>
              <a:spLocks/>
            </p:cNvSpPr>
            <p:nvPr userDrawn="1"/>
          </p:nvSpPr>
          <p:spPr bwMode="auto">
            <a:xfrm>
              <a:off x="-3502" y="660892"/>
              <a:ext cx="405154" cy="124662"/>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4" name="Freeform 71"/>
            <p:cNvSpPr>
              <a:spLocks/>
            </p:cNvSpPr>
            <p:nvPr userDrawn="1"/>
          </p:nvSpPr>
          <p:spPr bwMode="auto">
            <a:xfrm>
              <a:off x="-3502" y="657225"/>
              <a:ext cx="328157" cy="64165"/>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grpSp>
      <p:pic>
        <p:nvPicPr>
          <p:cNvPr id="55" name="Billede 54"/>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86013" y="5803019"/>
            <a:ext cx="1452866" cy="1022963"/>
          </a:xfrm>
          <a:prstGeom prst="rect">
            <a:avLst/>
          </a:prstGeom>
        </p:spPr>
      </p:pic>
    </p:spTree>
    <p:extLst>
      <p:ext uri="{BB962C8B-B14F-4D97-AF65-F5344CB8AC3E}">
        <p14:creationId xmlns:p14="http://schemas.microsoft.com/office/powerpoint/2010/main" val="112157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ig picture right - Blue">
    <p:spTree>
      <p:nvGrpSpPr>
        <p:cNvPr id="1" name=""/>
        <p:cNvGrpSpPr/>
        <p:nvPr/>
      </p:nvGrpSpPr>
      <p:grpSpPr>
        <a:xfrm>
          <a:off x="0" y="0"/>
          <a:ext cx="0" cy="0"/>
          <a:chOff x="0" y="0"/>
          <a:chExt cx="0" cy="0"/>
        </a:xfrm>
      </p:grpSpPr>
      <p:sp>
        <p:nvSpPr>
          <p:cNvPr id="7" name="Rectangle 6"/>
          <p:cNvSpPr/>
          <p:nvPr userDrawn="1"/>
        </p:nvSpPr>
        <p:spPr>
          <a:xfrm>
            <a:off x="1" y="0"/>
            <a:ext cx="527049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6" name="Title 4"/>
          <p:cNvSpPr>
            <a:spLocks noGrp="1"/>
          </p:cNvSpPr>
          <p:nvPr>
            <p:ph type="title" hasCustomPrompt="1"/>
          </p:nvPr>
        </p:nvSpPr>
        <p:spPr>
          <a:xfrm>
            <a:off x="587375" y="373446"/>
            <a:ext cx="4454526" cy="1471230"/>
          </a:xfrm>
        </p:spPr>
        <p:txBody>
          <a:bodyPr/>
          <a:lstStyle>
            <a:lvl1pPr>
              <a:defRPr sz="3600">
                <a:solidFill>
                  <a:schemeClr val="bg1"/>
                </a:solidFill>
              </a:defRPr>
            </a:lvl1pPr>
          </a:lstStyle>
          <a:p>
            <a:r>
              <a:rPr lang="en-US" dirty="0"/>
              <a:t>CLICK TO EDIT TITLE</a:t>
            </a:r>
          </a:p>
        </p:txBody>
      </p:sp>
      <p:grpSp>
        <p:nvGrpSpPr>
          <p:cNvPr id="31" name="Gruppe 30"/>
          <p:cNvGrpSpPr/>
          <p:nvPr userDrawn="1"/>
        </p:nvGrpSpPr>
        <p:grpSpPr>
          <a:xfrm>
            <a:off x="5466450" y="6027162"/>
            <a:ext cx="1272706" cy="669100"/>
            <a:chOff x="5387975" y="5659438"/>
            <a:chExt cx="1573213" cy="827087"/>
          </a:xfrm>
          <a:solidFill>
            <a:schemeClr val="tx1"/>
          </a:solidFill>
        </p:grpSpPr>
        <p:grpSp>
          <p:nvGrpSpPr>
            <p:cNvPr id="32" name="Gruppe 31"/>
            <p:cNvGrpSpPr/>
            <p:nvPr userDrawn="1"/>
          </p:nvGrpSpPr>
          <p:grpSpPr>
            <a:xfrm>
              <a:off x="5387975" y="6407150"/>
              <a:ext cx="1573213" cy="79375"/>
              <a:chOff x="5387975" y="6407150"/>
              <a:chExt cx="1573213" cy="79375"/>
            </a:xfrm>
            <a:grpFill/>
          </p:grpSpPr>
          <p:sp>
            <p:nvSpPr>
              <p:cNvPr id="37" name="Freeform 29"/>
              <p:cNvSpPr>
                <a:spLocks noEditPoints="1"/>
              </p:cNvSpPr>
              <p:nvPr userDrawn="1"/>
            </p:nvSpPr>
            <p:spPr bwMode="auto">
              <a:xfrm>
                <a:off x="5387975" y="6407150"/>
                <a:ext cx="71438" cy="7620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8" name="Freeform 30"/>
              <p:cNvSpPr>
                <a:spLocks noEditPoints="1"/>
              </p:cNvSpPr>
              <p:nvPr userDrawn="1"/>
            </p:nvSpPr>
            <p:spPr bwMode="auto">
              <a:xfrm>
                <a:off x="5484813" y="6407150"/>
                <a:ext cx="73025" cy="7620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9" name="Freeform 31"/>
              <p:cNvSpPr>
                <a:spLocks/>
              </p:cNvSpPr>
              <p:nvPr userDrawn="1"/>
            </p:nvSpPr>
            <p:spPr bwMode="auto">
              <a:xfrm>
                <a:off x="5586413" y="6407150"/>
                <a:ext cx="52388" cy="7620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0" name="Freeform 32"/>
              <p:cNvSpPr>
                <a:spLocks noEditPoints="1"/>
              </p:cNvSpPr>
              <p:nvPr userDrawn="1"/>
            </p:nvSpPr>
            <p:spPr bwMode="auto">
              <a:xfrm>
                <a:off x="5670550" y="6407150"/>
                <a:ext cx="55563" cy="76200"/>
              </a:xfrm>
              <a:custGeom>
                <a:avLst/>
                <a:gdLst>
                  <a:gd name="T0" fmla="*/ 0 w 17"/>
                  <a:gd name="T1" fmla="*/ 0 h 23"/>
                  <a:gd name="T2" fmla="*/ 0 w 17"/>
                  <a:gd name="T3" fmla="*/ 0 h 23"/>
                  <a:gd name="T4" fmla="*/ 9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9" y="0"/>
                      <a:pt x="9" y="0"/>
                      <a:pt x="9"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0" y="19"/>
                      <a:pt x="11" y="18"/>
                      <a:pt x="11" y="16"/>
                    </a:cubicBezTo>
                    <a:cubicBezTo>
                      <a:pt x="11" y="15"/>
                      <a:pt x="10"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1" name="Freeform 33"/>
              <p:cNvSpPr>
                <a:spLocks noEditPoints="1"/>
              </p:cNvSpPr>
              <p:nvPr userDrawn="1"/>
            </p:nvSpPr>
            <p:spPr bwMode="auto">
              <a:xfrm>
                <a:off x="5759450" y="6407150"/>
                <a:ext cx="58738" cy="79375"/>
              </a:xfrm>
              <a:custGeom>
                <a:avLst/>
                <a:gdLst>
                  <a:gd name="T0" fmla="*/ 0 w 18"/>
                  <a:gd name="T1" fmla="*/ 18 h 24"/>
                  <a:gd name="T2" fmla="*/ 0 w 18"/>
                  <a:gd name="T3" fmla="*/ 12 h 24"/>
                  <a:gd name="T4" fmla="*/ 0 w 18"/>
                  <a:gd name="T5" fmla="*/ 5 h 24"/>
                  <a:gd name="T6" fmla="*/ 9 w 18"/>
                  <a:gd name="T7" fmla="*/ 0 h 24"/>
                  <a:gd name="T8" fmla="*/ 18 w 18"/>
                  <a:gd name="T9" fmla="*/ 5 h 24"/>
                  <a:gd name="T10" fmla="*/ 18 w 18"/>
                  <a:gd name="T11" fmla="*/ 12 h 24"/>
                  <a:gd name="T12" fmla="*/ 18 w 18"/>
                  <a:gd name="T13" fmla="*/ 18 h 24"/>
                  <a:gd name="T14" fmla="*/ 9 w 18"/>
                  <a:gd name="T15" fmla="*/ 24 h 24"/>
                  <a:gd name="T16" fmla="*/ 0 w 18"/>
                  <a:gd name="T17" fmla="*/ 18 h 24"/>
                  <a:gd name="T18" fmla="*/ 12 w 18"/>
                  <a:gd name="T19" fmla="*/ 16 h 24"/>
                  <a:gd name="T20" fmla="*/ 12 w 18"/>
                  <a:gd name="T21" fmla="*/ 12 h 24"/>
                  <a:gd name="T22" fmla="*/ 12 w 18"/>
                  <a:gd name="T23" fmla="*/ 7 h 24"/>
                  <a:gd name="T24" fmla="*/ 9 w 18"/>
                  <a:gd name="T25" fmla="*/ 5 h 24"/>
                  <a:gd name="T26" fmla="*/ 6 w 18"/>
                  <a:gd name="T27" fmla="*/ 7 h 24"/>
                  <a:gd name="T28" fmla="*/ 6 w 18"/>
                  <a:gd name="T29" fmla="*/ 12 h 24"/>
                  <a:gd name="T30" fmla="*/ 6 w 18"/>
                  <a:gd name="T31" fmla="*/ 16 h 24"/>
                  <a:gd name="T32" fmla="*/ 9 w 18"/>
                  <a:gd name="T33" fmla="*/ 18 h 24"/>
                  <a:gd name="T34" fmla="*/ 12 w 18"/>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4">
                    <a:moveTo>
                      <a:pt x="0" y="18"/>
                    </a:moveTo>
                    <a:cubicBezTo>
                      <a:pt x="0" y="16"/>
                      <a:pt x="0" y="15"/>
                      <a:pt x="0" y="12"/>
                    </a:cubicBezTo>
                    <a:cubicBezTo>
                      <a:pt x="0" y="9"/>
                      <a:pt x="0" y="7"/>
                      <a:pt x="0" y="5"/>
                    </a:cubicBezTo>
                    <a:cubicBezTo>
                      <a:pt x="2" y="2"/>
                      <a:pt x="5" y="0"/>
                      <a:pt x="9" y="0"/>
                    </a:cubicBezTo>
                    <a:cubicBezTo>
                      <a:pt x="13" y="0"/>
                      <a:pt x="17" y="2"/>
                      <a:pt x="18" y="5"/>
                    </a:cubicBezTo>
                    <a:cubicBezTo>
                      <a:pt x="18" y="7"/>
                      <a:pt x="18" y="9"/>
                      <a:pt x="18" y="12"/>
                    </a:cubicBezTo>
                    <a:cubicBezTo>
                      <a:pt x="18" y="15"/>
                      <a:pt x="18" y="16"/>
                      <a:pt x="18" y="18"/>
                    </a:cubicBezTo>
                    <a:cubicBezTo>
                      <a:pt x="17" y="22"/>
                      <a:pt x="13" y="24"/>
                      <a:pt x="9" y="24"/>
                    </a:cubicBezTo>
                    <a:cubicBezTo>
                      <a:pt x="5" y="24"/>
                      <a:pt x="2" y="22"/>
                      <a:pt x="0" y="18"/>
                    </a:cubicBezTo>
                    <a:close/>
                    <a:moveTo>
                      <a:pt x="12" y="16"/>
                    </a:moveTo>
                    <a:cubicBezTo>
                      <a:pt x="12" y="16"/>
                      <a:pt x="12" y="14"/>
                      <a:pt x="12" y="12"/>
                    </a:cubicBezTo>
                    <a:cubicBezTo>
                      <a:pt x="12"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2" name="Freeform 34"/>
              <p:cNvSpPr>
                <a:spLocks noEditPoints="1"/>
              </p:cNvSpPr>
              <p:nvPr userDrawn="1"/>
            </p:nvSpPr>
            <p:spPr bwMode="auto">
              <a:xfrm>
                <a:off x="5849938" y="6407150"/>
                <a:ext cx="61913" cy="76200"/>
              </a:xfrm>
              <a:custGeom>
                <a:avLst/>
                <a:gdLst>
                  <a:gd name="T0" fmla="*/ 13 w 19"/>
                  <a:gd name="T1" fmla="*/ 23 h 23"/>
                  <a:gd name="T2" fmla="*/ 12 w 19"/>
                  <a:gd name="T3" fmla="*/ 23 h 23"/>
                  <a:gd name="T4" fmla="*/ 9 w 19"/>
                  <a:gd name="T5" fmla="*/ 15 h 23"/>
                  <a:gd name="T6" fmla="*/ 7 w 19"/>
                  <a:gd name="T7" fmla="*/ 15 h 23"/>
                  <a:gd name="T8" fmla="*/ 6 w 19"/>
                  <a:gd name="T9" fmla="*/ 15 h 23"/>
                  <a:gd name="T10" fmla="*/ 6 w 19"/>
                  <a:gd name="T11" fmla="*/ 23 h 23"/>
                  <a:gd name="T12" fmla="*/ 6 w 19"/>
                  <a:gd name="T13" fmla="*/ 23 h 23"/>
                  <a:gd name="T14" fmla="*/ 1 w 19"/>
                  <a:gd name="T15" fmla="*/ 23 h 23"/>
                  <a:gd name="T16" fmla="*/ 0 w 19"/>
                  <a:gd name="T17" fmla="*/ 23 h 23"/>
                  <a:gd name="T18" fmla="*/ 0 w 19"/>
                  <a:gd name="T19" fmla="*/ 0 h 23"/>
                  <a:gd name="T20" fmla="*/ 1 w 19"/>
                  <a:gd name="T21" fmla="*/ 0 h 23"/>
                  <a:gd name="T22" fmla="*/ 10 w 19"/>
                  <a:gd name="T23" fmla="*/ 0 h 23"/>
                  <a:gd name="T24" fmla="*/ 19 w 19"/>
                  <a:gd name="T25" fmla="*/ 8 h 23"/>
                  <a:gd name="T26" fmla="*/ 15 w 19"/>
                  <a:gd name="T27" fmla="*/ 14 h 23"/>
                  <a:gd name="T28" fmla="*/ 19 w 19"/>
                  <a:gd name="T29" fmla="*/ 23 h 23"/>
                  <a:gd name="T30" fmla="*/ 19 w 19"/>
                  <a:gd name="T31" fmla="*/ 23 h 23"/>
                  <a:gd name="T32" fmla="*/ 13 w 19"/>
                  <a:gd name="T33" fmla="*/ 23 h 23"/>
                  <a:gd name="T34" fmla="*/ 13 w 19"/>
                  <a:gd name="T35" fmla="*/ 8 h 23"/>
                  <a:gd name="T36" fmla="*/ 10 w 19"/>
                  <a:gd name="T37" fmla="*/ 5 h 23"/>
                  <a:gd name="T38" fmla="*/ 7 w 19"/>
                  <a:gd name="T39" fmla="*/ 5 h 23"/>
                  <a:gd name="T40" fmla="*/ 6 w 19"/>
                  <a:gd name="T41" fmla="*/ 5 h 23"/>
                  <a:gd name="T42" fmla="*/ 6 w 19"/>
                  <a:gd name="T43" fmla="*/ 10 h 23"/>
                  <a:gd name="T44" fmla="*/ 7 w 19"/>
                  <a:gd name="T45" fmla="*/ 10 h 23"/>
                  <a:gd name="T46" fmla="*/ 10 w 19"/>
                  <a:gd name="T47" fmla="*/ 10 h 23"/>
                  <a:gd name="T48" fmla="*/ 13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3" y="23"/>
                    </a:moveTo>
                    <a:cubicBezTo>
                      <a:pt x="13" y="23"/>
                      <a:pt x="12" y="23"/>
                      <a:pt x="12" y="23"/>
                    </a:cubicBezTo>
                    <a:cubicBezTo>
                      <a:pt x="9" y="15"/>
                      <a:pt x="9" y="15"/>
                      <a:pt x="9" y="15"/>
                    </a:cubicBezTo>
                    <a:cubicBezTo>
                      <a:pt x="7" y="15"/>
                      <a:pt x="7" y="15"/>
                      <a:pt x="7" y="15"/>
                    </a:cubicBezTo>
                    <a:cubicBezTo>
                      <a:pt x="7" y="15"/>
                      <a:pt x="6" y="15"/>
                      <a:pt x="6" y="15"/>
                    </a:cubicBezTo>
                    <a:cubicBezTo>
                      <a:pt x="6" y="23"/>
                      <a:pt x="6" y="23"/>
                      <a:pt x="6" y="23"/>
                    </a:cubicBezTo>
                    <a:cubicBezTo>
                      <a:pt x="6" y="23"/>
                      <a:pt x="6" y="23"/>
                      <a:pt x="6" y="23"/>
                    </a:cubicBezTo>
                    <a:cubicBezTo>
                      <a:pt x="1" y="23"/>
                      <a:pt x="1" y="23"/>
                      <a:pt x="1" y="23"/>
                    </a:cubicBezTo>
                    <a:cubicBezTo>
                      <a:pt x="1" y="23"/>
                      <a:pt x="0" y="23"/>
                      <a:pt x="0" y="23"/>
                    </a:cubicBezTo>
                    <a:cubicBezTo>
                      <a:pt x="0" y="0"/>
                      <a:pt x="0" y="0"/>
                      <a:pt x="0" y="0"/>
                    </a:cubicBezTo>
                    <a:cubicBezTo>
                      <a:pt x="0" y="0"/>
                      <a:pt x="1" y="0"/>
                      <a:pt x="1" y="0"/>
                    </a:cubicBezTo>
                    <a:cubicBezTo>
                      <a:pt x="10" y="0"/>
                      <a:pt x="10" y="0"/>
                      <a:pt x="10" y="0"/>
                    </a:cubicBezTo>
                    <a:cubicBezTo>
                      <a:pt x="16" y="0"/>
                      <a:pt x="19" y="3"/>
                      <a:pt x="19" y="8"/>
                    </a:cubicBezTo>
                    <a:cubicBezTo>
                      <a:pt x="19" y="10"/>
                      <a:pt x="17" y="13"/>
                      <a:pt x="15" y="14"/>
                    </a:cubicBezTo>
                    <a:cubicBezTo>
                      <a:pt x="19" y="23"/>
                      <a:pt x="19" y="23"/>
                      <a:pt x="19" y="23"/>
                    </a:cubicBezTo>
                    <a:cubicBezTo>
                      <a:pt x="19" y="23"/>
                      <a:pt x="19" y="23"/>
                      <a:pt x="19" y="23"/>
                    </a:cubicBezTo>
                    <a:lnTo>
                      <a:pt x="13" y="23"/>
                    </a:lnTo>
                    <a:close/>
                    <a:moveTo>
                      <a:pt x="13" y="8"/>
                    </a:moveTo>
                    <a:cubicBezTo>
                      <a:pt x="13" y="6"/>
                      <a:pt x="12" y="5"/>
                      <a:pt x="10" y="5"/>
                    </a:cubicBezTo>
                    <a:cubicBezTo>
                      <a:pt x="7" y="5"/>
                      <a:pt x="7" y="5"/>
                      <a:pt x="7" y="5"/>
                    </a:cubicBezTo>
                    <a:cubicBezTo>
                      <a:pt x="7" y="5"/>
                      <a:pt x="6" y="5"/>
                      <a:pt x="6" y="5"/>
                    </a:cubicBezTo>
                    <a:cubicBezTo>
                      <a:pt x="6" y="10"/>
                      <a:pt x="6" y="10"/>
                      <a:pt x="6" y="10"/>
                    </a:cubicBezTo>
                    <a:cubicBezTo>
                      <a:pt x="6" y="10"/>
                      <a:pt x="7" y="10"/>
                      <a:pt x="7" y="10"/>
                    </a:cubicBezTo>
                    <a:cubicBezTo>
                      <a:pt x="10" y="10"/>
                      <a:pt x="10" y="10"/>
                      <a:pt x="10" y="10"/>
                    </a:cubicBezTo>
                    <a:cubicBezTo>
                      <a:pt x="12" y="10"/>
                      <a:pt x="13" y="9"/>
                      <a:pt x="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3" name="Freeform 35"/>
              <p:cNvSpPr>
                <a:spLocks/>
              </p:cNvSpPr>
              <p:nvPr userDrawn="1"/>
            </p:nvSpPr>
            <p:spPr bwMode="auto">
              <a:xfrm>
                <a:off x="5942013" y="6407150"/>
                <a:ext cx="61913" cy="79375"/>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9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6"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8" y="10"/>
                      <a:pt x="19" y="10"/>
                      <a:pt x="19" y="11"/>
                    </a:cubicBezTo>
                    <a:cubicBezTo>
                      <a:pt x="19" y="12"/>
                      <a:pt x="19" y="12"/>
                      <a:pt x="19" y="12"/>
                    </a:cubicBezTo>
                    <a:cubicBezTo>
                      <a:pt x="19" y="15"/>
                      <a:pt x="18" y="16"/>
                      <a:pt x="18" y="18"/>
                    </a:cubicBezTo>
                    <a:cubicBezTo>
                      <a:pt x="17" y="22"/>
                      <a:pt x="14" y="24"/>
                      <a:pt x="9" y="24"/>
                    </a:cubicBezTo>
                    <a:cubicBezTo>
                      <a:pt x="5" y="24"/>
                      <a:pt x="2" y="22"/>
                      <a:pt x="1" y="18"/>
                    </a:cubicBezTo>
                    <a:cubicBezTo>
                      <a:pt x="0" y="16"/>
                      <a:pt x="0" y="15"/>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4" name="Freeform 36"/>
              <p:cNvSpPr>
                <a:spLocks/>
              </p:cNvSpPr>
              <p:nvPr userDrawn="1"/>
            </p:nvSpPr>
            <p:spPr bwMode="auto">
              <a:xfrm>
                <a:off x="6081713" y="6407150"/>
                <a:ext cx="61913" cy="79375"/>
              </a:xfrm>
              <a:custGeom>
                <a:avLst/>
                <a:gdLst>
                  <a:gd name="T0" fmla="*/ 0 w 19"/>
                  <a:gd name="T1" fmla="*/ 14 h 24"/>
                  <a:gd name="T2" fmla="*/ 0 w 19"/>
                  <a:gd name="T3" fmla="*/ 0 h 24"/>
                  <a:gd name="T4" fmla="*/ 1 w 19"/>
                  <a:gd name="T5" fmla="*/ 0 h 24"/>
                  <a:gd name="T6" fmla="*/ 6 w 19"/>
                  <a:gd name="T7" fmla="*/ 0 h 24"/>
                  <a:gd name="T8" fmla="*/ 6 w 19"/>
                  <a:gd name="T9" fmla="*/ 0 h 24"/>
                  <a:gd name="T10" fmla="*/ 6 w 19"/>
                  <a:gd name="T11" fmla="*/ 15 h 24"/>
                  <a:gd name="T12" fmla="*/ 10 w 19"/>
                  <a:gd name="T13" fmla="*/ 18 h 24"/>
                  <a:gd name="T14" fmla="*/ 13 w 19"/>
                  <a:gd name="T15" fmla="*/ 15 h 24"/>
                  <a:gd name="T16" fmla="*/ 13 w 19"/>
                  <a:gd name="T17" fmla="*/ 0 h 24"/>
                  <a:gd name="T18" fmla="*/ 13 w 19"/>
                  <a:gd name="T19" fmla="*/ 0 h 24"/>
                  <a:gd name="T20" fmla="*/ 19 w 19"/>
                  <a:gd name="T21" fmla="*/ 0 h 24"/>
                  <a:gd name="T22" fmla="*/ 19 w 19"/>
                  <a:gd name="T23" fmla="*/ 0 h 24"/>
                  <a:gd name="T24" fmla="*/ 19 w 19"/>
                  <a:gd name="T25" fmla="*/ 14 h 24"/>
                  <a:gd name="T26" fmla="*/ 10 w 19"/>
                  <a:gd name="T27" fmla="*/ 24 h 24"/>
                  <a:gd name="T28" fmla="*/ 0 w 19"/>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24">
                    <a:moveTo>
                      <a:pt x="0" y="14"/>
                    </a:moveTo>
                    <a:cubicBezTo>
                      <a:pt x="0" y="0"/>
                      <a:pt x="0" y="0"/>
                      <a:pt x="0" y="0"/>
                    </a:cubicBezTo>
                    <a:cubicBezTo>
                      <a:pt x="0" y="0"/>
                      <a:pt x="1" y="0"/>
                      <a:pt x="1" y="0"/>
                    </a:cubicBezTo>
                    <a:cubicBezTo>
                      <a:pt x="6" y="0"/>
                      <a:pt x="6" y="0"/>
                      <a:pt x="6" y="0"/>
                    </a:cubicBezTo>
                    <a:cubicBezTo>
                      <a:pt x="6" y="0"/>
                      <a:pt x="6" y="0"/>
                      <a:pt x="6" y="0"/>
                    </a:cubicBezTo>
                    <a:cubicBezTo>
                      <a:pt x="6" y="15"/>
                      <a:pt x="6" y="15"/>
                      <a:pt x="6" y="15"/>
                    </a:cubicBezTo>
                    <a:cubicBezTo>
                      <a:pt x="6" y="17"/>
                      <a:pt x="8" y="18"/>
                      <a:pt x="10" y="18"/>
                    </a:cubicBezTo>
                    <a:cubicBezTo>
                      <a:pt x="12" y="18"/>
                      <a:pt x="13" y="17"/>
                      <a:pt x="13" y="15"/>
                    </a:cubicBezTo>
                    <a:cubicBezTo>
                      <a:pt x="13" y="0"/>
                      <a:pt x="13" y="0"/>
                      <a:pt x="13" y="0"/>
                    </a:cubicBezTo>
                    <a:cubicBezTo>
                      <a:pt x="13" y="0"/>
                      <a:pt x="13" y="0"/>
                      <a:pt x="13" y="0"/>
                    </a:cubicBezTo>
                    <a:cubicBezTo>
                      <a:pt x="19" y="0"/>
                      <a:pt x="19" y="0"/>
                      <a:pt x="19" y="0"/>
                    </a:cubicBezTo>
                    <a:cubicBezTo>
                      <a:pt x="19" y="0"/>
                      <a:pt x="19" y="0"/>
                      <a:pt x="19" y="0"/>
                    </a:cubicBezTo>
                    <a:cubicBezTo>
                      <a:pt x="19" y="14"/>
                      <a:pt x="19" y="14"/>
                      <a:pt x="19" y="14"/>
                    </a:cubicBezTo>
                    <a:cubicBezTo>
                      <a:pt x="19" y="20"/>
                      <a:pt x="15" y="24"/>
                      <a:pt x="10" y="24"/>
                    </a:cubicBezTo>
                    <a:cubicBezTo>
                      <a:pt x="4" y="24"/>
                      <a:pt x="0" y="20"/>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5" name="Freeform 37"/>
              <p:cNvSpPr>
                <a:spLocks/>
              </p:cNvSpPr>
              <p:nvPr userDrawn="1"/>
            </p:nvSpPr>
            <p:spPr bwMode="auto">
              <a:xfrm>
                <a:off x="6175375" y="6407150"/>
                <a:ext cx="61913" cy="7620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8 w 19"/>
                  <a:gd name="T17" fmla="*/ 0 h 23"/>
                  <a:gd name="T18" fmla="*/ 19 w 19"/>
                  <a:gd name="T19" fmla="*/ 0 h 23"/>
                  <a:gd name="T20" fmla="*/ 19 w 19"/>
                  <a:gd name="T21" fmla="*/ 23 h 23"/>
                  <a:gd name="T22" fmla="*/ 18 w 19"/>
                  <a:gd name="T23" fmla="*/ 23 h 23"/>
                  <a:gd name="T24" fmla="*/ 13 w 19"/>
                  <a:gd name="T25" fmla="*/ 23 h 23"/>
                  <a:gd name="T26" fmla="*/ 13 w 19"/>
                  <a:gd name="T27" fmla="*/ 23 h 23"/>
                  <a:gd name="T28" fmla="*/ 6 w 19"/>
                  <a:gd name="T29" fmla="*/ 10 h 23"/>
                  <a:gd name="T30" fmla="*/ 6 w 19"/>
                  <a:gd name="T31" fmla="*/ 10 h 23"/>
                  <a:gd name="T32" fmla="*/ 6 w 19"/>
                  <a:gd name="T33" fmla="*/ 23 h 23"/>
                  <a:gd name="T34" fmla="*/ 5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0"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3" y="0"/>
                      <a:pt x="14" y="0"/>
                    </a:cubicBezTo>
                    <a:cubicBezTo>
                      <a:pt x="18" y="0"/>
                      <a:pt x="18" y="0"/>
                      <a:pt x="18" y="0"/>
                    </a:cubicBezTo>
                    <a:cubicBezTo>
                      <a:pt x="19" y="0"/>
                      <a:pt x="19" y="0"/>
                      <a:pt x="19" y="0"/>
                    </a:cubicBezTo>
                    <a:cubicBezTo>
                      <a:pt x="19" y="23"/>
                      <a:pt x="19" y="23"/>
                      <a:pt x="19" y="23"/>
                    </a:cubicBezTo>
                    <a:cubicBezTo>
                      <a:pt x="19" y="23"/>
                      <a:pt x="19" y="23"/>
                      <a:pt x="18" y="23"/>
                    </a:cubicBezTo>
                    <a:cubicBezTo>
                      <a:pt x="13" y="23"/>
                      <a:pt x="13" y="23"/>
                      <a:pt x="13"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5" y="23"/>
                    </a:cubicBezTo>
                    <a:cubicBezTo>
                      <a:pt x="1" y="23"/>
                      <a:pt x="1" y="23"/>
                      <a:pt x="1"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6" name="Freeform 38"/>
              <p:cNvSpPr>
                <a:spLocks/>
              </p:cNvSpPr>
              <p:nvPr userDrawn="1"/>
            </p:nvSpPr>
            <p:spPr bwMode="auto">
              <a:xfrm>
                <a:off x="6270625" y="6407150"/>
                <a:ext cx="19050" cy="7620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0"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7" name="Freeform 39"/>
              <p:cNvSpPr>
                <a:spLocks/>
              </p:cNvSpPr>
              <p:nvPr userDrawn="1"/>
            </p:nvSpPr>
            <p:spPr bwMode="auto">
              <a:xfrm>
                <a:off x="6319838" y="6407150"/>
                <a:ext cx="68263" cy="7620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6"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3" y="23"/>
                      <a:pt x="13" y="23"/>
                    </a:cubicBezTo>
                    <a:lnTo>
                      <a:pt x="8"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8" name="Freeform 40"/>
              <p:cNvSpPr>
                <a:spLocks/>
              </p:cNvSpPr>
              <p:nvPr userDrawn="1"/>
            </p:nvSpPr>
            <p:spPr bwMode="auto">
              <a:xfrm>
                <a:off x="6416675" y="6407150"/>
                <a:ext cx="52388" cy="7620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9" name="Freeform 41"/>
              <p:cNvSpPr>
                <a:spLocks noEditPoints="1"/>
              </p:cNvSpPr>
              <p:nvPr userDrawn="1"/>
            </p:nvSpPr>
            <p:spPr bwMode="auto">
              <a:xfrm>
                <a:off x="6502400" y="6407150"/>
                <a:ext cx="58738" cy="76200"/>
              </a:xfrm>
              <a:custGeom>
                <a:avLst/>
                <a:gdLst>
                  <a:gd name="T0" fmla="*/ 12 w 18"/>
                  <a:gd name="T1" fmla="*/ 23 h 23"/>
                  <a:gd name="T2" fmla="*/ 12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10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5"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0" name="Freeform 42"/>
              <p:cNvSpPr>
                <a:spLocks/>
              </p:cNvSpPr>
              <p:nvPr userDrawn="1"/>
            </p:nvSpPr>
            <p:spPr bwMode="auto">
              <a:xfrm>
                <a:off x="6589713" y="6407150"/>
                <a:ext cx="61913" cy="79375"/>
              </a:xfrm>
              <a:custGeom>
                <a:avLst/>
                <a:gdLst>
                  <a:gd name="T0" fmla="*/ 0 w 19"/>
                  <a:gd name="T1" fmla="*/ 20 h 24"/>
                  <a:gd name="T2" fmla="*/ 0 w 19"/>
                  <a:gd name="T3" fmla="*/ 20 h 24"/>
                  <a:gd name="T4" fmla="*/ 3 w 19"/>
                  <a:gd name="T5" fmla="*/ 16 h 24"/>
                  <a:gd name="T6" fmla="*/ 3 w 19"/>
                  <a:gd name="T7" fmla="*/ 16 h 24"/>
                  <a:gd name="T8" fmla="*/ 9 w 19"/>
                  <a:gd name="T9" fmla="*/ 19 h 24"/>
                  <a:gd name="T10" fmla="*/ 13 w 19"/>
                  <a:gd name="T11" fmla="*/ 16 h 24"/>
                  <a:gd name="T12" fmla="*/ 10 w 19"/>
                  <a:gd name="T13" fmla="*/ 14 h 24"/>
                  <a:gd name="T14" fmla="*/ 8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9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3" y="16"/>
                    </a:cubicBezTo>
                    <a:cubicBezTo>
                      <a:pt x="5" y="17"/>
                      <a:pt x="7" y="19"/>
                      <a:pt x="9" y="19"/>
                    </a:cubicBezTo>
                    <a:cubicBezTo>
                      <a:pt x="11" y="19"/>
                      <a:pt x="13" y="18"/>
                      <a:pt x="13" y="16"/>
                    </a:cubicBezTo>
                    <a:cubicBezTo>
                      <a:pt x="13" y="15"/>
                      <a:pt x="12" y="15"/>
                      <a:pt x="10" y="14"/>
                    </a:cubicBezTo>
                    <a:cubicBezTo>
                      <a:pt x="8" y="14"/>
                      <a:pt x="8" y="14"/>
                      <a:pt x="8" y="14"/>
                    </a:cubicBezTo>
                    <a:cubicBezTo>
                      <a:pt x="3"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9" y="5"/>
                    </a:cubicBezTo>
                    <a:cubicBezTo>
                      <a:pt x="8" y="5"/>
                      <a:pt x="7" y="6"/>
                      <a:pt x="7" y="7"/>
                    </a:cubicBezTo>
                    <a:cubicBezTo>
                      <a:pt x="7" y="8"/>
                      <a:pt x="8" y="8"/>
                      <a:pt x="10" y="9"/>
                    </a:cubicBezTo>
                    <a:cubicBezTo>
                      <a:pt x="11" y="9"/>
                      <a:pt x="11" y="9"/>
                      <a:pt x="11" y="9"/>
                    </a:cubicBezTo>
                    <a:cubicBezTo>
                      <a:pt x="16" y="10"/>
                      <a:pt x="19" y="12"/>
                      <a:pt x="19" y="16"/>
                    </a:cubicBezTo>
                    <a:cubicBezTo>
                      <a:pt x="19" y="21"/>
                      <a:pt x="15" y="24"/>
                      <a:pt x="9" y="24"/>
                    </a:cubicBezTo>
                    <a:cubicBezTo>
                      <a:pt x="6" y="24"/>
                      <a:pt x="2" y="22"/>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1" name="Freeform 43"/>
              <p:cNvSpPr>
                <a:spLocks/>
              </p:cNvSpPr>
              <p:nvPr userDrawn="1"/>
            </p:nvSpPr>
            <p:spPr bwMode="auto">
              <a:xfrm>
                <a:off x="6681788" y="6407150"/>
                <a:ext cx="19050" cy="7620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0"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2" name="Freeform 44"/>
              <p:cNvSpPr>
                <a:spLocks/>
              </p:cNvSpPr>
              <p:nvPr userDrawn="1"/>
            </p:nvSpPr>
            <p:spPr bwMode="auto">
              <a:xfrm>
                <a:off x="6729413" y="6407150"/>
                <a:ext cx="61913" cy="76200"/>
              </a:xfrm>
              <a:custGeom>
                <a:avLst/>
                <a:gdLst>
                  <a:gd name="T0" fmla="*/ 7 w 19"/>
                  <a:gd name="T1" fmla="*/ 23 h 23"/>
                  <a:gd name="T2" fmla="*/ 7 w 19"/>
                  <a:gd name="T3" fmla="*/ 23 h 23"/>
                  <a:gd name="T4" fmla="*/ 7 w 19"/>
                  <a:gd name="T5" fmla="*/ 23 h 23"/>
                  <a:gd name="T6" fmla="*/ 7 w 19"/>
                  <a:gd name="T7" fmla="*/ 23 h 23"/>
                  <a:gd name="T8" fmla="*/ 7 w 19"/>
                  <a:gd name="T9" fmla="*/ 23 h 23"/>
                  <a:gd name="T10" fmla="*/ 7 w 19"/>
                  <a:gd name="T11" fmla="*/ 6 h 23"/>
                  <a:gd name="T12" fmla="*/ 6 w 19"/>
                  <a:gd name="T13" fmla="*/ 5 h 23"/>
                  <a:gd name="T14" fmla="*/ 6 w 19"/>
                  <a:gd name="T15" fmla="*/ 5 h 23"/>
                  <a:gd name="T16" fmla="*/ 1 w 19"/>
                  <a:gd name="T17" fmla="*/ 5 h 23"/>
                  <a:gd name="T18" fmla="*/ 1 w 19"/>
                  <a:gd name="T19" fmla="*/ 5 h 23"/>
                  <a:gd name="T20" fmla="*/ 0 w 19"/>
                  <a:gd name="T21" fmla="*/ 5 h 23"/>
                  <a:gd name="T22" fmla="*/ 0 w 19"/>
                  <a:gd name="T23" fmla="*/ 5 h 23"/>
                  <a:gd name="T24" fmla="*/ 0 w 19"/>
                  <a:gd name="T25" fmla="*/ 5 h 23"/>
                  <a:gd name="T26" fmla="*/ 0 w 19"/>
                  <a:gd name="T27" fmla="*/ 5 h 23"/>
                  <a:gd name="T28" fmla="*/ 0 w 19"/>
                  <a:gd name="T29" fmla="*/ 0 h 23"/>
                  <a:gd name="T30" fmla="*/ 1 w 19"/>
                  <a:gd name="T31" fmla="*/ 0 h 23"/>
                  <a:gd name="T32" fmla="*/ 1 w 19"/>
                  <a:gd name="T33" fmla="*/ 0 h 23"/>
                  <a:gd name="T34" fmla="*/ 18 w 19"/>
                  <a:gd name="T35" fmla="*/ 0 h 23"/>
                  <a:gd name="T36" fmla="*/ 19 w 19"/>
                  <a:gd name="T37" fmla="*/ 0 h 23"/>
                  <a:gd name="T38" fmla="*/ 19 w 19"/>
                  <a:gd name="T39" fmla="*/ 0 h 23"/>
                  <a:gd name="T40" fmla="*/ 19 w 19"/>
                  <a:gd name="T41" fmla="*/ 0 h 23"/>
                  <a:gd name="T42" fmla="*/ 19 w 19"/>
                  <a:gd name="T43" fmla="*/ 5 h 23"/>
                  <a:gd name="T44" fmla="*/ 19 w 19"/>
                  <a:gd name="T45" fmla="*/ 5 h 23"/>
                  <a:gd name="T46" fmla="*/ 19 w 19"/>
                  <a:gd name="T47" fmla="*/ 5 h 23"/>
                  <a:gd name="T48" fmla="*/ 18 w 19"/>
                  <a:gd name="T49" fmla="*/ 5 h 23"/>
                  <a:gd name="T50" fmla="*/ 13 w 19"/>
                  <a:gd name="T51" fmla="*/ 5 h 23"/>
                  <a:gd name="T52" fmla="*/ 13 w 19"/>
                  <a:gd name="T53" fmla="*/ 5 h 23"/>
                  <a:gd name="T54" fmla="*/ 13 w 19"/>
                  <a:gd name="T55" fmla="*/ 6 h 23"/>
                  <a:gd name="T56" fmla="*/ 13 w 19"/>
                  <a:gd name="T57" fmla="*/ 6 h 23"/>
                  <a:gd name="T58" fmla="*/ 13 w 19"/>
                  <a:gd name="T59" fmla="*/ 23 h 23"/>
                  <a:gd name="T60" fmla="*/ 13 w 19"/>
                  <a:gd name="T61" fmla="*/ 23 h 23"/>
                  <a:gd name="T62" fmla="*/ 12 w 19"/>
                  <a:gd name="T63" fmla="*/ 23 h 23"/>
                  <a:gd name="T64" fmla="*/ 12 w 19"/>
                  <a:gd name="T65" fmla="*/ 23 h 23"/>
                  <a:gd name="T66" fmla="*/ 7 w 19"/>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3">
                    <a:moveTo>
                      <a:pt x="7" y="23"/>
                    </a:moveTo>
                    <a:cubicBezTo>
                      <a:pt x="7" y="23"/>
                      <a:pt x="7" y="23"/>
                      <a:pt x="7" y="23"/>
                    </a:cubicBezTo>
                    <a:cubicBezTo>
                      <a:pt x="7" y="23"/>
                      <a:pt x="7" y="23"/>
                      <a:pt x="7" y="23"/>
                    </a:cubicBezTo>
                    <a:cubicBezTo>
                      <a:pt x="7" y="23"/>
                      <a:pt x="7" y="23"/>
                      <a:pt x="7" y="23"/>
                    </a:cubicBezTo>
                    <a:cubicBezTo>
                      <a:pt x="7" y="23"/>
                      <a:pt x="7" y="23"/>
                      <a:pt x="7" y="23"/>
                    </a:cubicBezTo>
                    <a:cubicBezTo>
                      <a:pt x="7" y="6"/>
                      <a:pt x="7" y="6"/>
                      <a:pt x="7" y="6"/>
                    </a:cubicBezTo>
                    <a:cubicBezTo>
                      <a:pt x="7" y="6"/>
                      <a:pt x="7" y="5"/>
                      <a:pt x="6" y="5"/>
                    </a:cubicBezTo>
                    <a:cubicBezTo>
                      <a:pt x="6" y="5"/>
                      <a:pt x="6" y="5"/>
                      <a:pt x="6" y="5"/>
                    </a:cubicBezTo>
                    <a:cubicBezTo>
                      <a:pt x="1" y="5"/>
                      <a:pt x="1" y="5"/>
                      <a:pt x="1" y="5"/>
                    </a:cubicBezTo>
                    <a:cubicBezTo>
                      <a:pt x="1" y="5"/>
                      <a:pt x="1" y="5"/>
                      <a:pt x="1" y="5"/>
                    </a:cubicBezTo>
                    <a:cubicBezTo>
                      <a:pt x="1" y="5"/>
                      <a:pt x="1" y="5"/>
                      <a:pt x="0" y="5"/>
                    </a:cubicBezTo>
                    <a:cubicBezTo>
                      <a:pt x="0" y="5"/>
                      <a:pt x="0" y="5"/>
                      <a:pt x="0" y="5"/>
                    </a:cubicBezTo>
                    <a:cubicBezTo>
                      <a:pt x="0" y="5"/>
                      <a:pt x="0" y="5"/>
                      <a:pt x="0" y="5"/>
                    </a:cubicBezTo>
                    <a:cubicBezTo>
                      <a:pt x="0" y="5"/>
                      <a:pt x="0" y="5"/>
                      <a:pt x="0" y="5"/>
                    </a:cubicBezTo>
                    <a:cubicBezTo>
                      <a:pt x="0" y="0"/>
                      <a:pt x="0" y="0"/>
                      <a:pt x="0" y="0"/>
                    </a:cubicBezTo>
                    <a:cubicBezTo>
                      <a:pt x="0" y="0"/>
                      <a:pt x="0" y="0"/>
                      <a:pt x="1" y="0"/>
                    </a:cubicBezTo>
                    <a:cubicBezTo>
                      <a:pt x="1" y="0"/>
                      <a:pt x="1" y="0"/>
                      <a:pt x="1" y="0"/>
                    </a:cubicBezTo>
                    <a:cubicBezTo>
                      <a:pt x="18" y="0"/>
                      <a:pt x="18" y="0"/>
                      <a:pt x="18" y="0"/>
                    </a:cubicBezTo>
                    <a:cubicBezTo>
                      <a:pt x="19" y="0"/>
                      <a:pt x="19" y="0"/>
                      <a:pt x="19" y="0"/>
                    </a:cubicBezTo>
                    <a:cubicBezTo>
                      <a:pt x="19" y="0"/>
                      <a:pt x="19" y="0"/>
                      <a:pt x="19" y="0"/>
                    </a:cubicBezTo>
                    <a:cubicBezTo>
                      <a:pt x="19" y="0"/>
                      <a:pt x="19" y="0"/>
                      <a:pt x="19" y="0"/>
                    </a:cubicBezTo>
                    <a:cubicBezTo>
                      <a:pt x="19" y="5"/>
                      <a:pt x="19" y="5"/>
                      <a:pt x="19" y="5"/>
                    </a:cubicBezTo>
                    <a:cubicBezTo>
                      <a:pt x="19" y="5"/>
                      <a:pt x="19" y="5"/>
                      <a:pt x="19" y="5"/>
                    </a:cubicBezTo>
                    <a:cubicBezTo>
                      <a:pt x="19" y="5"/>
                      <a:pt x="19" y="5"/>
                      <a:pt x="19" y="5"/>
                    </a:cubicBezTo>
                    <a:cubicBezTo>
                      <a:pt x="18" y="5"/>
                      <a:pt x="18" y="5"/>
                      <a:pt x="18" y="5"/>
                    </a:cubicBezTo>
                    <a:cubicBezTo>
                      <a:pt x="13" y="5"/>
                      <a:pt x="13" y="5"/>
                      <a:pt x="13" y="5"/>
                    </a:cubicBezTo>
                    <a:cubicBezTo>
                      <a:pt x="13" y="5"/>
                      <a:pt x="13" y="5"/>
                      <a:pt x="13" y="5"/>
                    </a:cubicBezTo>
                    <a:cubicBezTo>
                      <a:pt x="13" y="5"/>
                      <a:pt x="13" y="6"/>
                      <a:pt x="13" y="6"/>
                    </a:cubicBezTo>
                    <a:cubicBezTo>
                      <a:pt x="13" y="6"/>
                      <a:pt x="13" y="6"/>
                      <a:pt x="13" y="6"/>
                    </a:cubicBezTo>
                    <a:cubicBezTo>
                      <a:pt x="13" y="23"/>
                      <a:pt x="13" y="23"/>
                      <a:pt x="13" y="23"/>
                    </a:cubicBezTo>
                    <a:cubicBezTo>
                      <a:pt x="13" y="23"/>
                      <a:pt x="13" y="23"/>
                      <a:pt x="13" y="23"/>
                    </a:cubicBezTo>
                    <a:cubicBezTo>
                      <a:pt x="13" y="23"/>
                      <a:pt x="13" y="23"/>
                      <a:pt x="12" y="23"/>
                    </a:cubicBezTo>
                    <a:cubicBezTo>
                      <a:pt x="12" y="23"/>
                      <a:pt x="12" y="23"/>
                      <a:pt x="12" y="23"/>
                    </a:cubicBezTo>
                    <a:lnTo>
                      <a:pt x="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3" name="Freeform 45"/>
              <p:cNvSpPr>
                <a:spLocks/>
              </p:cNvSpPr>
              <p:nvPr userDrawn="1"/>
            </p:nvSpPr>
            <p:spPr bwMode="auto">
              <a:xfrm>
                <a:off x="6821488" y="6407150"/>
                <a:ext cx="52388" cy="76200"/>
              </a:xfrm>
              <a:custGeom>
                <a:avLst/>
                <a:gdLst>
                  <a:gd name="T0" fmla="*/ 0 w 16"/>
                  <a:gd name="T1" fmla="*/ 0 h 23"/>
                  <a:gd name="T2" fmla="*/ 0 w 16"/>
                  <a:gd name="T3" fmla="*/ 0 h 23"/>
                  <a:gd name="T4" fmla="*/ 15 w 16"/>
                  <a:gd name="T5" fmla="*/ 0 h 23"/>
                  <a:gd name="T6" fmla="*/ 16 w 16"/>
                  <a:gd name="T7" fmla="*/ 0 h 23"/>
                  <a:gd name="T8" fmla="*/ 16 w 16"/>
                  <a:gd name="T9" fmla="*/ 5 h 23"/>
                  <a:gd name="T10" fmla="*/ 15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5 w 16"/>
                  <a:gd name="T37" fmla="*/ 18 h 23"/>
                  <a:gd name="T38" fmla="*/ 16 w 16"/>
                  <a:gd name="T39" fmla="*/ 19 h 23"/>
                  <a:gd name="T40" fmla="*/ 16 w 16"/>
                  <a:gd name="T41" fmla="*/ 23 h 23"/>
                  <a:gd name="T42" fmla="*/ 15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5" y="0"/>
                      <a:pt x="15" y="0"/>
                      <a:pt x="15" y="0"/>
                    </a:cubicBezTo>
                    <a:cubicBezTo>
                      <a:pt x="16" y="0"/>
                      <a:pt x="16" y="0"/>
                      <a:pt x="16" y="0"/>
                    </a:cubicBezTo>
                    <a:cubicBezTo>
                      <a:pt x="16" y="5"/>
                      <a:pt x="16" y="5"/>
                      <a:pt x="16" y="5"/>
                    </a:cubicBezTo>
                    <a:cubicBezTo>
                      <a:pt x="16" y="5"/>
                      <a:pt x="16" y="5"/>
                      <a:pt x="15"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5" y="18"/>
                      <a:pt x="15" y="18"/>
                      <a:pt x="15" y="18"/>
                    </a:cubicBezTo>
                    <a:cubicBezTo>
                      <a:pt x="16" y="18"/>
                      <a:pt x="16" y="18"/>
                      <a:pt x="16" y="19"/>
                    </a:cubicBezTo>
                    <a:cubicBezTo>
                      <a:pt x="16" y="23"/>
                      <a:pt x="16" y="23"/>
                      <a:pt x="16" y="23"/>
                    </a:cubicBezTo>
                    <a:cubicBezTo>
                      <a:pt x="16" y="23"/>
                      <a:pt x="16" y="23"/>
                      <a:pt x="15" y="23"/>
                    </a:cubicBezTo>
                    <a:cubicBezTo>
                      <a:pt x="0" y="23"/>
                      <a:pt x="0" y="23"/>
                      <a:pt x="0"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4" name="Freeform 46"/>
              <p:cNvSpPr>
                <a:spLocks/>
              </p:cNvSpPr>
              <p:nvPr userDrawn="1"/>
            </p:nvSpPr>
            <p:spPr bwMode="auto">
              <a:xfrm>
                <a:off x="6899275" y="6407150"/>
                <a:ext cx="61913" cy="76200"/>
              </a:xfrm>
              <a:custGeom>
                <a:avLst/>
                <a:gdLst>
                  <a:gd name="T0" fmla="*/ 7 w 19"/>
                  <a:gd name="T1" fmla="*/ 23 h 23"/>
                  <a:gd name="T2" fmla="*/ 7 w 19"/>
                  <a:gd name="T3" fmla="*/ 23 h 23"/>
                  <a:gd name="T4" fmla="*/ 6 w 19"/>
                  <a:gd name="T5" fmla="*/ 23 h 23"/>
                  <a:gd name="T6" fmla="*/ 6 w 19"/>
                  <a:gd name="T7" fmla="*/ 23 h 23"/>
                  <a:gd name="T8" fmla="*/ 6 w 19"/>
                  <a:gd name="T9" fmla="*/ 23 h 23"/>
                  <a:gd name="T10" fmla="*/ 6 w 19"/>
                  <a:gd name="T11" fmla="*/ 6 h 23"/>
                  <a:gd name="T12" fmla="*/ 6 w 19"/>
                  <a:gd name="T13" fmla="*/ 5 h 23"/>
                  <a:gd name="T14" fmla="*/ 6 w 19"/>
                  <a:gd name="T15" fmla="*/ 5 h 23"/>
                  <a:gd name="T16" fmla="*/ 1 w 19"/>
                  <a:gd name="T17" fmla="*/ 5 h 23"/>
                  <a:gd name="T18" fmla="*/ 0 w 19"/>
                  <a:gd name="T19" fmla="*/ 5 h 23"/>
                  <a:gd name="T20" fmla="*/ 0 w 19"/>
                  <a:gd name="T21" fmla="*/ 5 h 23"/>
                  <a:gd name="T22" fmla="*/ 0 w 19"/>
                  <a:gd name="T23" fmla="*/ 5 h 23"/>
                  <a:gd name="T24" fmla="*/ 0 w 19"/>
                  <a:gd name="T25" fmla="*/ 5 h 23"/>
                  <a:gd name="T26" fmla="*/ 0 w 19"/>
                  <a:gd name="T27" fmla="*/ 5 h 23"/>
                  <a:gd name="T28" fmla="*/ 0 w 19"/>
                  <a:gd name="T29" fmla="*/ 0 h 23"/>
                  <a:gd name="T30" fmla="*/ 0 w 19"/>
                  <a:gd name="T31" fmla="*/ 0 h 23"/>
                  <a:gd name="T32" fmla="*/ 1 w 19"/>
                  <a:gd name="T33" fmla="*/ 0 h 23"/>
                  <a:gd name="T34" fmla="*/ 18 w 19"/>
                  <a:gd name="T35" fmla="*/ 0 h 23"/>
                  <a:gd name="T36" fmla="*/ 18 w 19"/>
                  <a:gd name="T37" fmla="*/ 0 h 23"/>
                  <a:gd name="T38" fmla="*/ 19 w 19"/>
                  <a:gd name="T39" fmla="*/ 0 h 23"/>
                  <a:gd name="T40" fmla="*/ 19 w 19"/>
                  <a:gd name="T41" fmla="*/ 0 h 23"/>
                  <a:gd name="T42" fmla="*/ 19 w 19"/>
                  <a:gd name="T43" fmla="*/ 5 h 23"/>
                  <a:gd name="T44" fmla="*/ 18 w 19"/>
                  <a:gd name="T45" fmla="*/ 5 h 23"/>
                  <a:gd name="T46" fmla="*/ 18 w 19"/>
                  <a:gd name="T47" fmla="*/ 5 h 23"/>
                  <a:gd name="T48" fmla="*/ 18 w 19"/>
                  <a:gd name="T49" fmla="*/ 5 h 23"/>
                  <a:gd name="T50" fmla="*/ 13 w 19"/>
                  <a:gd name="T51" fmla="*/ 5 h 23"/>
                  <a:gd name="T52" fmla="*/ 12 w 19"/>
                  <a:gd name="T53" fmla="*/ 5 h 23"/>
                  <a:gd name="T54" fmla="*/ 12 w 19"/>
                  <a:gd name="T55" fmla="*/ 6 h 23"/>
                  <a:gd name="T56" fmla="*/ 12 w 19"/>
                  <a:gd name="T57" fmla="*/ 6 h 23"/>
                  <a:gd name="T58" fmla="*/ 12 w 19"/>
                  <a:gd name="T59" fmla="*/ 23 h 23"/>
                  <a:gd name="T60" fmla="*/ 12 w 19"/>
                  <a:gd name="T61" fmla="*/ 23 h 23"/>
                  <a:gd name="T62" fmla="*/ 12 w 19"/>
                  <a:gd name="T63" fmla="*/ 23 h 23"/>
                  <a:gd name="T64" fmla="*/ 12 w 19"/>
                  <a:gd name="T65" fmla="*/ 23 h 23"/>
                  <a:gd name="T66" fmla="*/ 7 w 19"/>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3">
                    <a:moveTo>
                      <a:pt x="7" y="23"/>
                    </a:moveTo>
                    <a:cubicBezTo>
                      <a:pt x="7" y="23"/>
                      <a:pt x="7" y="23"/>
                      <a:pt x="7" y="23"/>
                    </a:cubicBezTo>
                    <a:cubicBezTo>
                      <a:pt x="7" y="23"/>
                      <a:pt x="7"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1" y="5"/>
                      <a:pt x="1" y="5"/>
                      <a:pt x="1"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1" y="0"/>
                      <a:pt x="1" y="0"/>
                      <a:pt x="1" y="0"/>
                    </a:cubicBezTo>
                    <a:cubicBezTo>
                      <a:pt x="18" y="0"/>
                      <a:pt x="18" y="0"/>
                      <a:pt x="18" y="0"/>
                    </a:cubicBezTo>
                    <a:cubicBezTo>
                      <a:pt x="18" y="0"/>
                      <a:pt x="18" y="0"/>
                      <a:pt x="18" y="0"/>
                    </a:cubicBezTo>
                    <a:cubicBezTo>
                      <a:pt x="18" y="0"/>
                      <a:pt x="19" y="0"/>
                      <a:pt x="19" y="0"/>
                    </a:cubicBezTo>
                    <a:cubicBezTo>
                      <a:pt x="19" y="0"/>
                      <a:pt x="19" y="0"/>
                      <a:pt x="19" y="0"/>
                    </a:cubicBezTo>
                    <a:cubicBezTo>
                      <a:pt x="19" y="5"/>
                      <a:pt x="19" y="5"/>
                      <a:pt x="19" y="5"/>
                    </a:cubicBezTo>
                    <a:cubicBezTo>
                      <a:pt x="19" y="5"/>
                      <a:pt x="19" y="5"/>
                      <a:pt x="18" y="5"/>
                    </a:cubicBezTo>
                    <a:cubicBezTo>
                      <a:pt x="18" y="5"/>
                      <a:pt x="18" y="5"/>
                      <a:pt x="18" y="5"/>
                    </a:cubicBezTo>
                    <a:cubicBezTo>
                      <a:pt x="18" y="5"/>
                      <a:pt x="18" y="5"/>
                      <a:pt x="18" y="5"/>
                    </a:cubicBezTo>
                    <a:cubicBezTo>
                      <a:pt x="13" y="5"/>
                      <a:pt x="13" y="5"/>
                      <a:pt x="13" y="5"/>
                    </a:cubicBezTo>
                    <a:cubicBezTo>
                      <a:pt x="13"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2" y="23"/>
                      <a:pt x="12" y="23"/>
                    </a:cubicBezTo>
                    <a:lnTo>
                      <a:pt x="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grpSp>
          <p:nvGrpSpPr>
            <p:cNvPr id="33" name="Gruppe 32"/>
            <p:cNvGrpSpPr/>
            <p:nvPr userDrawn="1"/>
          </p:nvGrpSpPr>
          <p:grpSpPr>
            <a:xfrm>
              <a:off x="5880100" y="5659438"/>
              <a:ext cx="511175" cy="544512"/>
              <a:chOff x="5880100" y="5659438"/>
              <a:chExt cx="511175" cy="544512"/>
            </a:xfrm>
            <a:grpFill/>
          </p:grpSpPr>
          <p:sp>
            <p:nvSpPr>
              <p:cNvPr id="34" name="Freeform 47"/>
              <p:cNvSpPr>
                <a:spLocks/>
              </p:cNvSpPr>
              <p:nvPr userDrawn="1"/>
            </p:nvSpPr>
            <p:spPr bwMode="auto">
              <a:xfrm>
                <a:off x="6143625" y="5678488"/>
                <a:ext cx="247650" cy="496887"/>
              </a:xfrm>
              <a:custGeom>
                <a:avLst/>
                <a:gdLst>
                  <a:gd name="T0" fmla="*/ 76 w 76"/>
                  <a:gd name="T1" fmla="*/ 123 h 151"/>
                  <a:gd name="T2" fmla="*/ 60 w 76"/>
                  <a:gd name="T3" fmla="*/ 115 h 151"/>
                  <a:gd name="T4" fmla="*/ 45 w 76"/>
                  <a:gd name="T5" fmla="*/ 52 h 151"/>
                  <a:gd name="T6" fmla="*/ 53 w 76"/>
                  <a:gd name="T7" fmla="*/ 0 h 151"/>
                  <a:gd name="T8" fmla="*/ 53 w 76"/>
                  <a:gd name="T9" fmla="*/ 0 h 151"/>
                  <a:gd name="T10" fmla="*/ 30 w 76"/>
                  <a:gd name="T11" fmla="*/ 57 h 151"/>
                  <a:gd name="T12" fmla="*/ 44 w 76"/>
                  <a:gd name="T13" fmla="*/ 151 h 151"/>
                  <a:gd name="T14" fmla="*/ 76 w 76"/>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151">
                    <a:moveTo>
                      <a:pt x="76" y="123"/>
                    </a:moveTo>
                    <a:cubicBezTo>
                      <a:pt x="72" y="121"/>
                      <a:pt x="68" y="119"/>
                      <a:pt x="60" y="115"/>
                    </a:cubicBezTo>
                    <a:cubicBezTo>
                      <a:pt x="40" y="103"/>
                      <a:pt x="34" y="84"/>
                      <a:pt x="45" y="52"/>
                    </a:cubicBezTo>
                    <a:cubicBezTo>
                      <a:pt x="52" y="33"/>
                      <a:pt x="55" y="17"/>
                      <a:pt x="53" y="0"/>
                    </a:cubicBezTo>
                    <a:cubicBezTo>
                      <a:pt x="53" y="0"/>
                      <a:pt x="53" y="0"/>
                      <a:pt x="53" y="0"/>
                    </a:cubicBezTo>
                    <a:cubicBezTo>
                      <a:pt x="52" y="21"/>
                      <a:pt x="44" y="34"/>
                      <a:pt x="30" y="57"/>
                    </a:cubicBezTo>
                    <a:cubicBezTo>
                      <a:pt x="0" y="105"/>
                      <a:pt x="30" y="140"/>
                      <a:pt x="44" y="151"/>
                    </a:cubicBezTo>
                    <a:cubicBezTo>
                      <a:pt x="57" y="144"/>
                      <a:pt x="68" y="135"/>
                      <a:pt x="76"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5" name="Freeform 48"/>
              <p:cNvSpPr>
                <a:spLocks/>
              </p:cNvSpPr>
              <p:nvPr userDrawn="1"/>
            </p:nvSpPr>
            <p:spPr bwMode="auto">
              <a:xfrm>
                <a:off x="5997575" y="5665788"/>
                <a:ext cx="301625" cy="538162"/>
              </a:xfrm>
              <a:custGeom>
                <a:avLst/>
                <a:gdLst>
                  <a:gd name="T0" fmla="*/ 61 w 93"/>
                  <a:gd name="T1" fmla="*/ 59 h 164"/>
                  <a:gd name="T2" fmla="*/ 93 w 93"/>
                  <a:gd name="T3" fmla="*/ 1 h 164"/>
                  <a:gd name="T4" fmla="*/ 92 w 93"/>
                  <a:gd name="T5" fmla="*/ 0 h 164"/>
                  <a:gd name="T6" fmla="*/ 38 w 93"/>
                  <a:gd name="T7" fmla="*/ 58 h 164"/>
                  <a:gd name="T8" fmla="*/ 11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1" y="19"/>
                      <a:pt x="93" y="1"/>
                    </a:cubicBezTo>
                    <a:cubicBezTo>
                      <a:pt x="93" y="0"/>
                      <a:pt x="92" y="0"/>
                      <a:pt x="92" y="0"/>
                    </a:cubicBezTo>
                    <a:cubicBezTo>
                      <a:pt x="87" y="23"/>
                      <a:pt x="73" y="34"/>
                      <a:pt x="38" y="58"/>
                    </a:cubicBezTo>
                    <a:cubicBezTo>
                      <a:pt x="0" y="83"/>
                      <a:pt x="2" y="127"/>
                      <a:pt x="11" y="154"/>
                    </a:cubicBezTo>
                    <a:cubicBezTo>
                      <a:pt x="23" y="160"/>
                      <a:pt x="36" y="164"/>
                      <a:pt x="51" y="164"/>
                    </a:cubicBezTo>
                    <a:cubicBezTo>
                      <a:pt x="54" y="164"/>
                      <a:pt x="57" y="164"/>
                      <a:pt x="60" y="163"/>
                    </a:cubicBezTo>
                    <a:cubicBezTo>
                      <a:pt x="32" y="122"/>
                      <a:pt x="34" y="90"/>
                      <a:pt x="6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6" name="Freeform 49"/>
              <p:cNvSpPr>
                <a:spLocks/>
              </p:cNvSpPr>
              <p:nvPr userDrawn="1"/>
            </p:nvSpPr>
            <p:spPr bwMode="auto">
              <a:xfrm>
                <a:off x="5880100" y="5659438"/>
                <a:ext cx="403225" cy="436562"/>
              </a:xfrm>
              <a:custGeom>
                <a:avLst/>
                <a:gdLst>
                  <a:gd name="T0" fmla="*/ 83 w 124"/>
                  <a:gd name="T1" fmla="*/ 41 h 133"/>
                  <a:gd name="T2" fmla="*/ 124 w 124"/>
                  <a:gd name="T3" fmla="*/ 0 h 133"/>
                  <a:gd name="T4" fmla="*/ 123 w 124"/>
                  <a:gd name="T5" fmla="*/ 0 h 133"/>
                  <a:gd name="T6" fmla="*/ 52 w 124"/>
                  <a:gd name="T7" fmla="*/ 32 h 133"/>
                  <a:gd name="T8" fmla="*/ 1 w 124"/>
                  <a:gd name="T9" fmla="*/ 64 h 133"/>
                  <a:gd name="T10" fmla="*/ 0 w 124"/>
                  <a:gd name="T11" fmla="*/ 79 h 133"/>
                  <a:gd name="T12" fmla="*/ 19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8" y="30"/>
                      <a:pt x="120" y="13"/>
                      <a:pt x="124" y="0"/>
                    </a:cubicBezTo>
                    <a:cubicBezTo>
                      <a:pt x="123" y="0"/>
                      <a:pt x="123" y="0"/>
                      <a:pt x="123" y="0"/>
                    </a:cubicBezTo>
                    <a:cubicBezTo>
                      <a:pt x="112" y="23"/>
                      <a:pt x="90" y="27"/>
                      <a:pt x="52" y="32"/>
                    </a:cubicBezTo>
                    <a:cubicBezTo>
                      <a:pt x="29" y="35"/>
                      <a:pt x="12" y="48"/>
                      <a:pt x="1" y="64"/>
                    </a:cubicBezTo>
                    <a:cubicBezTo>
                      <a:pt x="0" y="69"/>
                      <a:pt x="0" y="74"/>
                      <a:pt x="0" y="79"/>
                    </a:cubicBezTo>
                    <a:cubicBezTo>
                      <a:pt x="0" y="99"/>
                      <a:pt x="7" y="118"/>
                      <a:pt x="19" y="133"/>
                    </a:cubicBezTo>
                    <a:cubicBezTo>
                      <a:pt x="18" y="68"/>
                      <a:pt x="52" y="54"/>
                      <a:pt x="83"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grpSp>
      <p:sp>
        <p:nvSpPr>
          <p:cNvPr id="4" name="Pladsholder til tekst 3"/>
          <p:cNvSpPr>
            <a:spLocks noGrp="1"/>
          </p:cNvSpPr>
          <p:nvPr>
            <p:ph type="body" sz="quarter" idx="12" hasCustomPrompt="1"/>
          </p:nvPr>
        </p:nvSpPr>
        <p:spPr>
          <a:xfrm>
            <a:off x="583406" y="2101809"/>
            <a:ext cx="4458495" cy="3600491"/>
          </a:xfrm>
        </p:spPr>
        <p:txBody>
          <a:bodyPr/>
          <a:lstStyle>
            <a:lvl1pPr marL="285750" indent="-285750">
              <a:buFontTx/>
              <a:buBlip>
                <a:blip r:embed="rId2"/>
              </a:buBlip>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a-DK" dirty="0" err="1"/>
              <a:t>Insert</a:t>
            </a:r>
            <a:r>
              <a:rPr lang="da-DK" dirty="0"/>
              <a:t> </a:t>
            </a:r>
            <a:r>
              <a:rPr lang="da-DK" dirty="0" err="1"/>
              <a:t>text</a:t>
            </a:r>
            <a:r>
              <a:rPr lang="da-DK" dirty="0"/>
              <a:t> </a:t>
            </a:r>
            <a:r>
              <a:rPr lang="da-DK" dirty="0" err="1"/>
              <a:t>here</a:t>
            </a:r>
            <a:endParaRPr lang="da-DK" dirty="0"/>
          </a:p>
        </p:txBody>
      </p:sp>
      <p:grpSp>
        <p:nvGrpSpPr>
          <p:cNvPr id="2" name="Gruppe 1"/>
          <p:cNvGrpSpPr/>
          <p:nvPr userDrawn="1"/>
        </p:nvGrpSpPr>
        <p:grpSpPr>
          <a:xfrm>
            <a:off x="-3502" y="657225"/>
            <a:ext cx="405154" cy="1182460"/>
            <a:chOff x="-3502" y="657225"/>
            <a:chExt cx="405154" cy="1182460"/>
          </a:xfrm>
          <a:solidFill>
            <a:schemeClr val="bg1"/>
          </a:solidFill>
        </p:grpSpPr>
        <p:sp>
          <p:nvSpPr>
            <p:cNvPr id="56" name="Freeform 53"/>
            <p:cNvSpPr>
              <a:spLocks/>
            </p:cNvSpPr>
            <p:nvPr userDrawn="1"/>
          </p:nvSpPr>
          <p:spPr bwMode="auto">
            <a:xfrm>
              <a:off x="328321" y="1768187"/>
              <a:ext cx="73331" cy="71498"/>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7" name="Freeform 54"/>
            <p:cNvSpPr>
              <a:spLocks/>
            </p:cNvSpPr>
            <p:nvPr userDrawn="1"/>
          </p:nvSpPr>
          <p:spPr bwMode="auto">
            <a:xfrm>
              <a:off x="236657" y="1685690"/>
              <a:ext cx="164995" cy="153995"/>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8" name="Freeform 55"/>
            <p:cNvSpPr>
              <a:spLocks/>
            </p:cNvSpPr>
            <p:nvPr userDrawn="1"/>
          </p:nvSpPr>
          <p:spPr bwMode="auto">
            <a:xfrm>
              <a:off x="124827" y="1605026"/>
              <a:ext cx="276825" cy="234659"/>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9" name="Freeform 56"/>
            <p:cNvSpPr>
              <a:spLocks/>
            </p:cNvSpPr>
            <p:nvPr userDrawn="1"/>
          </p:nvSpPr>
          <p:spPr bwMode="auto">
            <a:xfrm>
              <a:off x="-3502" y="1526195"/>
              <a:ext cx="405154" cy="302490"/>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0" name="Freeform 57"/>
            <p:cNvSpPr>
              <a:spLocks/>
            </p:cNvSpPr>
            <p:nvPr userDrawn="1"/>
          </p:nvSpPr>
          <p:spPr bwMode="auto">
            <a:xfrm>
              <a:off x="-3502" y="1454698"/>
              <a:ext cx="405154" cy="287824"/>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1" name="Freeform 58"/>
            <p:cNvSpPr>
              <a:spLocks/>
            </p:cNvSpPr>
            <p:nvPr userDrawn="1"/>
          </p:nvSpPr>
          <p:spPr bwMode="auto">
            <a:xfrm>
              <a:off x="-3502" y="1379534"/>
              <a:ext cx="405154" cy="278657"/>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2" name="Freeform 59"/>
            <p:cNvSpPr>
              <a:spLocks/>
            </p:cNvSpPr>
            <p:nvPr userDrawn="1"/>
          </p:nvSpPr>
          <p:spPr bwMode="auto">
            <a:xfrm>
              <a:off x="-3502" y="1311703"/>
              <a:ext cx="405154" cy="263991"/>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3" name="Freeform 60"/>
            <p:cNvSpPr>
              <a:spLocks/>
            </p:cNvSpPr>
            <p:nvPr userDrawn="1"/>
          </p:nvSpPr>
          <p:spPr bwMode="auto">
            <a:xfrm>
              <a:off x="-3502" y="1243872"/>
              <a:ext cx="405154" cy="252991"/>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4" name="Freeform 61"/>
            <p:cNvSpPr>
              <a:spLocks/>
            </p:cNvSpPr>
            <p:nvPr userDrawn="1"/>
          </p:nvSpPr>
          <p:spPr bwMode="auto">
            <a:xfrm>
              <a:off x="-3502" y="1174207"/>
              <a:ext cx="405154" cy="245658"/>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5" name="Freeform 62"/>
            <p:cNvSpPr>
              <a:spLocks/>
            </p:cNvSpPr>
            <p:nvPr userDrawn="1"/>
          </p:nvSpPr>
          <p:spPr bwMode="auto">
            <a:xfrm>
              <a:off x="-3502" y="1110043"/>
              <a:ext cx="405154" cy="230992"/>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6" name="Freeform 63"/>
            <p:cNvSpPr>
              <a:spLocks/>
            </p:cNvSpPr>
            <p:nvPr userDrawn="1"/>
          </p:nvSpPr>
          <p:spPr bwMode="auto">
            <a:xfrm>
              <a:off x="-3502" y="1049545"/>
              <a:ext cx="405154" cy="219992"/>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7" name="Freeform 64"/>
            <p:cNvSpPr>
              <a:spLocks/>
            </p:cNvSpPr>
            <p:nvPr userDrawn="1"/>
          </p:nvSpPr>
          <p:spPr bwMode="auto">
            <a:xfrm>
              <a:off x="-3502" y="989048"/>
              <a:ext cx="405154" cy="205326"/>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8" name="Freeform 65"/>
            <p:cNvSpPr>
              <a:spLocks/>
            </p:cNvSpPr>
            <p:nvPr userDrawn="1"/>
          </p:nvSpPr>
          <p:spPr bwMode="auto">
            <a:xfrm>
              <a:off x="-3502" y="934049"/>
              <a:ext cx="405154" cy="188827"/>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9" name="Freeform 66"/>
            <p:cNvSpPr>
              <a:spLocks/>
            </p:cNvSpPr>
            <p:nvPr userDrawn="1"/>
          </p:nvSpPr>
          <p:spPr bwMode="auto">
            <a:xfrm>
              <a:off x="-3502" y="873551"/>
              <a:ext cx="405154" cy="175994"/>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0" name="Freeform 67"/>
            <p:cNvSpPr>
              <a:spLocks/>
            </p:cNvSpPr>
            <p:nvPr userDrawn="1"/>
          </p:nvSpPr>
          <p:spPr bwMode="auto">
            <a:xfrm>
              <a:off x="-3502" y="820387"/>
              <a:ext cx="405154" cy="161328"/>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1" name="Freeform 68"/>
            <p:cNvSpPr>
              <a:spLocks/>
            </p:cNvSpPr>
            <p:nvPr userDrawn="1"/>
          </p:nvSpPr>
          <p:spPr bwMode="auto">
            <a:xfrm>
              <a:off x="-3502" y="767221"/>
              <a:ext cx="405154" cy="146662"/>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2" name="Freeform 69"/>
            <p:cNvSpPr>
              <a:spLocks/>
            </p:cNvSpPr>
            <p:nvPr userDrawn="1"/>
          </p:nvSpPr>
          <p:spPr bwMode="auto">
            <a:xfrm>
              <a:off x="-3502" y="714057"/>
              <a:ext cx="405154" cy="131995"/>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3" name="Freeform 70"/>
            <p:cNvSpPr>
              <a:spLocks/>
            </p:cNvSpPr>
            <p:nvPr userDrawn="1"/>
          </p:nvSpPr>
          <p:spPr bwMode="auto">
            <a:xfrm>
              <a:off x="-3502" y="660892"/>
              <a:ext cx="405154" cy="124662"/>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4" name="Freeform 71"/>
            <p:cNvSpPr>
              <a:spLocks/>
            </p:cNvSpPr>
            <p:nvPr userDrawn="1"/>
          </p:nvSpPr>
          <p:spPr bwMode="auto">
            <a:xfrm>
              <a:off x="-3502" y="657225"/>
              <a:ext cx="328157" cy="64165"/>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grpSp>
      <p:sp>
        <p:nvSpPr>
          <p:cNvPr id="75" name="Picture Placeholder 4"/>
          <p:cNvSpPr>
            <a:spLocks noGrp="1"/>
          </p:cNvSpPr>
          <p:nvPr>
            <p:ph type="pic" sz="quarter" idx="11" hasCustomPrompt="1"/>
          </p:nvPr>
        </p:nvSpPr>
        <p:spPr>
          <a:xfrm>
            <a:off x="5270500" y="0"/>
            <a:ext cx="6921500"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Tree>
    <p:extLst>
      <p:ext uri="{BB962C8B-B14F-4D97-AF65-F5344CB8AC3E}">
        <p14:creationId xmlns:p14="http://schemas.microsoft.com/office/powerpoint/2010/main" val="3682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lue layout right">
    <p:spTree>
      <p:nvGrpSpPr>
        <p:cNvPr id="1" name=""/>
        <p:cNvGrpSpPr/>
        <p:nvPr/>
      </p:nvGrpSpPr>
      <p:grpSpPr>
        <a:xfrm>
          <a:off x="0" y="0"/>
          <a:ext cx="0" cy="0"/>
          <a:chOff x="0" y="0"/>
          <a:chExt cx="0" cy="0"/>
        </a:xfrm>
      </p:grpSpPr>
      <p:sp>
        <p:nvSpPr>
          <p:cNvPr id="26" name="Rectangle 6"/>
          <p:cNvSpPr/>
          <p:nvPr userDrawn="1"/>
        </p:nvSpPr>
        <p:spPr>
          <a:xfrm>
            <a:off x="7427913" y="0"/>
            <a:ext cx="476408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Pladsholder til tekst 3"/>
          <p:cNvSpPr>
            <a:spLocks noGrp="1"/>
          </p:cNvSpPr>
          <p:nvPr>
            <p:ph type="body" sz="quarter" idx="17" hasCustomPrompt="1"/>
          </p:nvPr>
        </p:nvSpPr>
        <p:spPr>
          <a:xfrm>
            <a:off x="8027662" y="2804344"/>
            <a:ext cx="3592838" cy="3222624"/>
          </a:xfrm>
        </p:spPr>
        <p:txBody>
          <a:bodyPr/>
          <a:lstStyle>
            <a:lvl1pPr marL="285750" indent="-285750">
              <a:buFontTx/>
              <a:buBlip>
                <a:blip r:embed="rId2"/>
              </a:buBlip>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a-DK" dirty="0" err="1"/>
              <a:t>Insert</a:t>
            </a:r>
            <a:r>
              <a:rPr lang="da-DK" dirty="0"/>
              <a:t> </a:t>
            </a:r>
            <a:r>
              <a:rPr lang="da-DK" dirty="0" err="1"/>
              <a:t>text</a:t>
            </a:r>
            <a:r>
              <a:rPr lang="da-DK" dirty="0"/>
              <a:t> </a:t>
            </a:r>
            <a:r>
              <a:rPr lang="da-DK" dirty="0" err="1"/>
              <a:t>here</a:t>
            </a:r>
            <a:endParaRPr lang="da-DK" dirty="0"/>
          </a:p>
        </p:txBody>
      </p:sp>
      <p:sp>
        <p:nvSpPr>
          <p:cNvPr id="3" name="Slide Number Placeholder 2"/>
          <p:cNvSpPr>
            <a:spLocks noGrp="1"/>
          </p:cNvSpPr>
          <p:nvPr>
            <p:ph type="sldNum" sz="quarter" idx="10"/>
          </p:nvPr>
        </p:nvSpPr>
        <p:spPr/>
        <p:txBody>
          <a:bodyPr/>
          <a:lstStyle>
            <a:lvl1pPr>
              <a:defRPr>
                <a:solidFill>
                  <a:schemeClr val="bg1">
                    <a:alpha val="70000"/>
                  </a:schemeClr>
                </a:solidFill>
              </a:defRPr>
            </a:lvl1pPr>
          </a:lstStyle>
          <a:p>
            <a:fld id="{D8D877B3-D348-4611-9BDB-C5374591D951}" type="slidenum">
              <a:rPr lang="en-US" smtClean="0"/>
              <a:pPr/>
              <a:t>‹#›</a:t>
            </a:fld>
            <a:endParaRPr lang="en-US" dirty="0"/>
          </a:p>
        </p:txBody>
      </p:sp>
      <p:grpSp>
        <p:nvGrpSpPr>
          <p:cNvPr id="5" name="Gruppe 4"/>
          <p:cNvGrpSpPr/>
          <p:nvPr userDrawn="1"/>
        </p:nvGrpSpPr>
        <p:grpSpPr>
          <a:xfrm>
            <a:off x="7427914" y="1288619"/>
            <a:ext cx="405154" cy="1182460"/>
            <a:chOff x="320675" y="2816225"/>
            <a:chExt cx="350838" cy="1023938"/>
          </a:xfrm>
          <a:solidFill>
            <a:schemeClr val="bg1"/>
          </a:solidFill>
        </p:grpSpPr>
        <p:sp>
          <p:nvSpPr>
            <p:cNvPr id="6"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3"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4"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5"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6"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7"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8"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9"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0"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1"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2"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3"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4"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
        <p:nvSpPr>
          <p:cNvPr id="53" name="Title 4"/>
          <p:cNvSpPr>
            <a:spLocks noGrp="1"/>
          </p:cNvSpPr>
          <p:nvPr>
            <p:ph type="title" hasCustomPrompt="1"/>
          </p:nvPr>
        </p:nvSpPr>
        <p:spPr>
          <a:xfrm>
            <a:off x="8027664" y="943460"/>
            <a:ext cx="3592836" cy="1621619"/>
          </a:xfrm>
        </p:spPr>
        <p:txBody>
          <a:bodyPr/>
          <a:lstStyle>
            <a:lvl1pPr>
              <a:defRPr sz="3600">
                <a:solidFill>
                  <a:schemeClr val="bg1"/>
                </a:solidFill>
              </a:defRPr>
            </a:lvl1pPr>
          </a:lstStyle>
          <a:p>
            <a:r>
              <a:rPr lang="en-US" dirty="0"/>
              <a:t>CLICK TO EDIT TITLE</a:t>
            </a:r>
          </a:p>
        </p:txBody>
      </p:sp>
      <p:grpSp>
        <p:nvGrpSpPr>
          <p:cNvPr id="54" name="Group 4"/>
          <p:cNvGrpSpPr>
            <a:grpSpLocks noChangeAspect="1"/>
          </p:cNvGrpSpPr>
          <p:nvPr userDrawn="1"/>
        </p:nvGrpSpPr>
        <p:grpSpPr bwMode="auto">
          <a:xfrm>
            <a:off x="5492750" y="5903913"/>
            <a:ext cx="1236663" cy="815975"/>
            <a:chOff x="3460" y="3719"/>
            <a:chExt cx="779" cy="514"/>
          </a:xfrm>
        </p:grpSpPr>
        <p:sp>
          <p:nvSpPr>
            <p:cNvPr id="55"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6"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7"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8"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9"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0"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1"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2"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3"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4"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5"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6"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7"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8"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9"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0"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1"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2"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3"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4"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5"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6"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7"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8"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0"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1"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2"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3"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4"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5"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6"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7"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8"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9"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0"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1"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2"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3"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0"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1"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2"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3"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33397933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478A7675-648D-425F-98BA-A6E0332C54B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419685" y="4088468"/>
            <a:ext cx="2772315" cy="2769532"/>
          </a:xfrm>
          <a:prstGeom prst="rect">
            <a:avLst/>
          </a:prstGeom>
        </p:spPr>
      </p:pic>
      <p:sp>
        <p:nvSpPr>
          <p:cNvPr id="2" name="Titel 1">
            <a:extLst>
              <a:ext uri="{FF2B5EF4-FFF2-40B4-BE49-F238E27FC236}">
                <a16:creationId xmlns:a16="http://schemas.microsoft.com/office/drawing/2014/main" id="{ABD47045-A79B-4E49-BAC9-80E2AF79E984}"/>
              </a:ext>
            </a:extLst>
          </p:cNvPr>
          <p:cNvSpPr>
            <a:spLocks noGrp="1"/>
          </p:cNvSpPr>
          <p:nvPr>
            <p:ph type="ctrTitle" hasCustomPrompt="1"/>
          </p:nvPr>
        </p:nvSpPr>
        <p:spPr>
          <a:xfrm>
            <a:off x="439738" y="1370803"/>
            <a:ext cx="11340000" cy="1080000"/>
          </a:xfrm>
        </p:spPr>
        <p:txBody>
          <a:bodyPr anchor="ctr">
            <a:normAutofit/>
          </a:bodyPr>
          <a:lstStyle>
            <a:lvl1pPr algn="l">
              <a:defRPr sz="3000"/>
            </a:lvl1pPr>
          </a:lstStyle>
          <a:p>
            <a:r>
              <a:rPr lang="en-GB" noProof="0" dirty="0"/>
              <a:t>Title of the presentation</a:t>
            </a:r>
          </a:p>
        </p:txBody>
      </p:sp>
      <p:sp>
        <p:nvSpPr>
          <p:cNvPr id="3" name="Untertitel 2">
            <a:extLst>
              <a:ext uri="{FF2B5EF4-FFF2-40B4-BE49-F238E27FC236}">
                <a16:creationId xmlns:a16="http://schemas.microsoft.com/office/drawing/2014/main" id="{7F87E811-05D3-48C2-8FF4-386C018BBE56}"/>
              </a:ext>
            </a:extLst>
          </p:cNvPr>
          <p:cNvSpPr>
            <a:spLocks noGrp="1"/>
          </p:cNvSpPr>
          <p:nvPr>
            <p:ph type="subTitle" idx="1" hasCustomPrompt="1"/>
          </p:nvPr>
        </p:nvSpPr>
        <p:spPr>
          <a:xfrm>
            <a:off x="439738" y="2526946"/>
            <a:ext cx="11340000" cy="1279670"/>
          </a:xfrm>
        </p:spPr>
        <p:txBody>
          <a:bodyPr>
            <a:normAutofit/>
          </a:bodyPr>
          <a:lstStyle>
            <a:lvl1pPr marL="0" indent="0" algn="l">
              <a:buNone/>
              <a:defRPr sz="25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 title of the presentation</a:t>
            </a:r>
          </a:p>
        </p:txBody>
      </p:sp>
      <p:sp>
        <p:nvSpPr>
          <p:cNvPr id="12" name="Textplatzhalter 10">
            <a:extLst>
              <a:ext uri="{FF2B5EF4-FFF2-40B4-BE49-F238E27FC236}">
                <a16:creationId xmlns:a16="http://schemas.microsoft.com/office/drawing/2014/main" id="{05D6CE47-0FE7-47D3-9A62-F14861550826}"/>
              </a:ext>
            </a:extLst>
          </p:cNvPr>
          <p:cNvSpPr>
            <a:spLocks noGrp="1"/>
          </p:cNvSpPr>
          <p:nvPr>
            <p:ph type="body" sz="quarter" idx="17" hasCustomPrompt="1"/>
          </p:nvPr>
        </p:nvSpPr>
        <p:spPr>
          <a:xfrm>
            <a:off x="439739" y="3882028"/>
            <a:ext cx="8620442" cy="360000"/>
          </a:xfrm>
        </p:spPr>
        <p:txBody>
          <a:bodyPr anchor="t">
            <a:normAutofit/>
          </a:bodyPr>
          <a:lstStyle>
            <a:lvl1pPr>
              <a:defRPr sz="1700" b="1">
                <a:solidFill>
                  <a:schemeClr val="accent3"/>
                </a:solidFill>
              </a:defRPr>
            </a:lvl1pPr>
          </a:lstStyle>
          <a:p>
            <a:pPr lvl="0"/>
            <a:r>
              <a:rPr lang="en-GB" noProof="0" dirty="0"/>
              <a:t>Organisation name or similar</a:t>
            </a:r>
          </a:p>
        </p:txBody>
      </p:sp>
      <p:sp>
        <p:nvSpPr>
          <p:cNvPr id="14" name="Textplatzhalter 10">
            <a:extLst>
              <a:ext uri="{FF2B5EF4-FFF2-40B4-BE49-F238E27FC236}">
                <a16:creationId xmlns:a16="http://schemas.microsoft.com/office/drawing/2014/main" id="{3DA33E7F-73C7-4FF7-87C0-31BEDC66BD7D}"/>
              </a:ext>
            </a:extLst>
          </p:cNvPr>
          <p:cNvSpPr>
            <a:spLocks noGrp="1"/>
          </p:cNvSpPr>
          <p:nvPr>
            <p:ph type="body" sz="quarter" idx="19" hasCustomPrompt="1"/>
          </p:nvPr>
        </p:nvSpPr>
        <p:spPr>
          <a:xfrm>
            <a:off x="439739" y="5277226"/>
            <a:ext cx="8620442" cy="277200"/>
          </a:xfrm>
        </p:spPr>
        <p:txBody>
          <a:bodyPr anchor="t">
            <a:normAutofit/>
          </a:bodyPr>
          <a:lstStyle>
            <a:lvl1pPr>
              <a:defRPr sz="1200" b="0">
                <a:solidFill>
                  <a:schemeClr val="accent1">
                    <a:lumMod val="75000"/>
                  </a:schemeClr>
                </a:solidFill>
              </a:defRPr>
            </a:lvl1pPr>
          </a:lstStyle>
          <a:p>
            <a:pPr lvl="0"/>
            <a:r>
              <a:rPr lang="en-GB" noProof="0" dirty="0"/>
              <a:t>Date (or similar)</a:t>
            </a:r>
          </a:p>
        </p:txBody>
      </p:sp>
      <p:sp>
        <p:nvSpPr>
          <p:cNvPr id="7" name="Textplatzhalter 10">
            <a:extLst>
              <a:ext uri="{FF2B5EF4-FFF2-40B4-BE49-F238E27FC236}">
                <a16:creationId xmlns:a16="http://schemas.microsoft.com/office/drawing/2014/main" id="{FA4C983E-3698-4EEA-B713-947D1E092E79}"/>
              </a:ext>
            </a:extLst>
          </p:cNvPr>
          <p:cNvSpPr>
            <a:spLocks noGrp="1"/>
          </p:cNvSpPr>
          <p:nvPr>
            <p:ph type="body" sz="quarter" idx="20" hasCustomPrompt="1"/>
          </p:nvPr>
        </p:nvSpPr>
        <p:spPr>
          <a:xfrm>
            <a:off x="439739" y="4980977"/>
            <a:ext cx="8620442" cy="277200"/>
          </a:xfrm>
        </p:spPr>
        <p:txBody>
          <a:bodyPr anchor="t">
            <a:normAutofit/>
          </a:bodyPr>
          <a:lstStyle>
            <a:lvl1pPr>
              <a:defRPr sz="1200" b="1">
                <a:solidFill>
                  <a:schemeClr val="accent1">
                    <a:lumMod val="75000"/>
                  </a:schemeClr>
                </a:solidFill>
              </a:defRPr>
            </a:lvl1pPr>
          </a:lstStyle>
          <a:p>
            <a:pPr lvl="0"/>
            <a:r>
              <a:rPr lang="en-GB" noProof="0" dirty="0"/>
              <a:t>Event name | Location (or similar)</a:t>
            </a:r>
          </a:p>
        </p:txBody>
      </p:sp>
      <p:sp>
        <p:nvSpPr>
          <p:cNvPr id="25" name="Textplatzhalter 10">
            <a:extLst>
              <a:ext uri="{FF2B5EF4-FFF2-40B4-BE49-F238E27FC236}">
                <a16:creationId xmlns:a16="http://schemas.microsoft.com/office/drawing/2014/main" id="{08E6E14D-44E9-4935-B754-B30C4C3F9DD4}"/>
              </a:ext>
            </a:extLst>
          </p:cNvPr>
          <p:cNvSpPr>
            <a:spLocks noGrp="1"/>
          </p:cNvSpPr>
          <p:nvPr>
            <p:ph type="body" sz="quarter" idx="21" hasCustomPrompt="1"/>
          </p:nvPr>
        </p:nvSpPr>
        <p:spPr>
          <a:xfrm>
            <a:off x="439739" y="4264521"/>
            <a:ext cx="8620442" cy="629925"/>
          </a:xfrm>
        </p:spPr>
        <p:txBody>
          <a:bodyPr anchor="t">
            <a:noAutofit/>
          </a:bodyPr>
          <a:lstStyle>
            <a:lvl1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sz="1500" b="0">
                <a:solidFill>
                  <a:schemeClr val="accent3"/>
                </a:solidFill>
              </a:defRPr>
            </a:lvl1pPr>
          </a:lstStyle>
          <a:p>
            <a:pPr lvl="0"/>
            <a:r>
              <a:rPr lang="en-GB" noProof="0"/>
              <a:t>Person name | Role (or similar)</a:t>
            </a:r>
          </a:p>
        </p:txBody>
      </p:sp>
      <p:pic>
        <p:nvPicPr>
          <p:cNvPr id="13" name="Grafik 12">
            <a:extLst>
              <a:ext uri="{FF2B5EF4-FFF2-40B4-BE49-F238E27FC236}">
                <a16:creationId xmlns:a16="http://schemas.microsoft.com/office/drawing/2014/main" id="{4A031447-CCD4-449F-8511-04B7C1179EB7}"/>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373184" y="240282"/>
            <a:ext cx="3296046" cy="985673"/>
          </a:xfrm>
          <a:prstGeom prst="rect">
            <a:avLst/>
          </a:prstGeom>
        </p:spPr>
      </p:pic>
      <p:pic>
        <p:nvPicPr>
          <p:cNvPr id="15" name="Grafik 14">
            <a:extLst>
              <a:ext uri="{FF2B5EF4-FFF2-40B4-BE49-F238E27FC236}">
                <a16:creationId xmlns:a16="http://schemas.microsoft.com/office/drawing/2014/main" id="{DA65E7A1-5E1F-4336-9ADA-7B7AC62765F9}"/>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368792" y="6001842"/>
            <a:ext cx="8977725" cy="490244"/>
          </a:xfrm>
          <a:prstGeom prst="rect">
            <a:avLst/>
          </a:prstGeom>
        </p:spPr>
      </p:pic>
    </p:spTree>
    <p:extLst>
      <p:ext uri="{BB962C8B-B14F-4D97-AF65-F5344CB8AC3E}">
        <p14:creationId xmlns:p14="http://schemas.microsoft.com/office/powerpoint/2010/main" val="2723892356"/>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Slide">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6F4E7D62-ABD0-464B-9B63-50DEEC8FA41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419685" y="4088468"/>
            <a:ext cx="2772315" cy="2769532"/>
          </a:xfrm>
          <a:prstGeom prst="rect">
            <a:avLst/>
          </a:prstGeom>
        </p:spPr>
      </p:pic>
      <p:sp>
        <p:nvSpPr>
          <p:cNvPr id="2" name="Titel 1">
            <a:extLst>
              <a:ext uri="{FF2B5EF4-FFF2-40B4-BE49-F238E27FC236}">
                <a16:creationId xmlns:a16="http://schemas.microsoft.com/office/drawing/2014/main" id="{ABD47045-A79B-4E49-BAC9-80E2AF79E984}"/>
              </a:ext>
            </a:extLst>
          </p:cNvPr>
          <p:cNvSpPr>
            <a:spLocks noGrp="1"/>
          </p:cNvSpPr>
          <p:nvPr>
            <p:ph type="ctrTitle" hasCustomPrompt="1"/>
          </p:nvPr>
        </p:nvSpPr>
        <p:spPr>
          <a:xfrm>
            <a:off x="439738" y="1558248"/>
            <a:ext cx="11340000" cy="900000"/>
          </a:xfrm>
        </p:spPr>
        <p:txBody>
          <a:bodyPr anchor="ctr">
            <a:normAutofit/>
          </a:bodyPr>
          <a:lstStyle>
            <a:lvl1pPr algn="l">
              <a:defRPr sz="2600"/>
            </a:lvl1pPr>
          </a:lstStyle>
          <a:p>
            <a:r>
              <a:rPr lang="en-GB" noProof="0" dirty="0"/>
              <a:t>Title of the section</a:t>
            </a:r>
          </a:p>
        </p:txBody>
      </p:sp>
      <p:sp>
        <p:nvSpPr>
          <p:cNvPr id="3" name="Untertitel 2">
            <a:extLst>
              <a:ext uri="{FF2B5EF4-FFF2-40B4-BE49-F238E27FC236}">
                <a16:creationId xmlns:a16="http://schemas.microsoft.com/office/drawing/2014/main" id="{7F87E811-05D3-48C2-8FF4-386C018BBE56}"/>
              </a:ext>
            </a:extLst>
          </p:cNvPr>
          <p:cNvSpPr>
            <a:spLocks noGrp="1"/>
          </p:cNvSpPr>
          <p:nvPr>
            <p:ph type="subTitle" idx="1" hasCustomPrompt="1"/>
          </p:nvPr>
        </p:nvSpPr>
        <p:spPr>
          <a:xfrm>
            <a:off x="439738" y="2528741"/>
            <a:ext cx="11352212" cy="2425991"/>
          </a:xfrm>
        </p:spPr>
        <p:txBody>
          <a:bodyPr>
            <a:normAutofit/>
          </a:bodyPr>
          <a:lstStyle>
            <a:lvl1pPr marL="0" indent="0" algn="l">
              <a:buNone/>
              <a:defRPr sz="22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 title of the section </a:t>
            </a:r>
          </a:p>
        </p:txBody>
      </p:sp>
      <p:sp>
        <p:nvSpPr>
          <p:cNvPr id="11" name="Fußzeilenplatzhalter 4">
            <a:extLst>
              <a:ext uri="{FF2B5EF4-FFF2-40B4-BE49-F238E27FC236}">
                <a16:creationId xmlns:a16="http://schemas.microsoft.com/office/drawing/2014/main" id="{05311203-4C81-4D45-9EF5-B843D1D5F12D}"/>
              </a:ext>
            </a:extLst>
          </p:cNvPr>
          <p:cNvSpPr>
            <a:spLocks noGrp="1"/>
          </p:cNvSpPr>
          <p:nvPr>
            <p:ph type="ftr" sz="quarter" idx="3"/>
          </p:nvPr>
        </p:nvSpPr>
        <p:spPr>
          <a:xfrm>
            <a:off x="426000" y="6493698"/>
            <a:ext cx="10577280" cy="227777"/>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GB" noProof="0"/>
              <a:t>sEEnergies</a:t>
            </a:r>
          </a:p>
        </p:txBody>
      </p:sp>
      <p:sp>
        <p:nvSpPr>
          <p:cNvPr id="12" name="Foliennummernplatzhalter 5">
            <a:extLst>
              <a:ext uri="{FF2B5EF4-FFF2-40B4-BE49-F238E27FC236}">
                <a16:creationId xmlns:a16="http://schemas.microsoft.com/office/drawing/2014/main" id="{0A254B31-6117-453D-9970-2479E48BBD01}"/>
              </a:ext>
            </a:extLst>
          </p:cNvPr>
          <p:cNvSpPr>
            <a:spLocks noGrp="1"/>
          </p:cNvSpPr>
          <p:nvPr>
            <p:ph type="sldNum" sz="quarter" idx="4"/>
          </p:nvPr>
        </p:nvSpPr>
        <p:spPr>
          <a:xfrm>
            <a:off x="11083894" y="6493698"/>
            <a:ext cx="682105" cy="227777"/>
          </a:xfrm>
          <a:prstGeom prst="rect">
            <a:avLst/>
          </a:prstGeom>
        </p:spPr>
        <p:txBody>
          <a:bodyPr vert="horz" lIns="91440" tIns="45720" rIns="91440" bIns="45720" rtlCol="0" anchor="ctr"/>
          <a:lstStyle>
            <a:lvl1pPr algn="r">
              <a:defRPr sz="1000">
                <a:solidFill>
                  <a:schemeClr val="tx1">
                    <a:tint val="75000"/>
                  </a:schemeClr>
                </a:solidFill>
              </a:defRPr>
            </a:lvl1pPr>
          </a:lstStyle>
          <a:p>
            <a:fld id="{D8D877B3-D348-4611-9BDB-C5374591D951}" type="slidenum">
              <a:rPr lang="en-US" smtClean="0"/>
              <a:pPr/>
              <a:t>‹#›</a:t>
            </a:fld>
            <a:endParaRPr lang="en-US" dirty="0"/>
          </a:p>
        </p:txBody>
      </p:sp>
      <p:sp>
        <p:nvSpPr>
          <p:cNvPr id="13" name="Textplatzhalter 10">
            <a:extLst>
              <a:ext uri="{FF2B5EF4-FFF2-40B4-BE49-F238E27FC236}">
                <a16:creationId xmlns:a16="http://schemas.microsoft.com/office/drawing/2014/main" id="{5B09587C-5936-4FEC-9FBB-55FC36430686}"/>
              </a:ext>
            </a:extLst>
          </p:cNvPr>
          <p:cNvSpPr>
            <a:spLocks noGrp="1"/>
          </p:cNvSpPr>
          <p:nvPr>
            <p:ph type="body" sz="quarter" idx="21" hasCustomPrompt="1"/>
          </p:nvPr>
        </p:nvSpPr>
        <p:spPr>
          <a:xfrm>
            <a:off x="439738" y="5034750"/>
            <a:ext cx="11352212" cy="1347000"/>
          </a:xfrm>
        </p:spPr>
        <p:txBody>
          <a:bodyPr anchor="t">
            <a:noAutofit/>
          </a:bodyPr>
          <a:lstStyle>
            <a:lvl1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sz="1500" b="0">
                <a:solidFill>
                  <a:schemeClr val="accent3"/>
                </a:solidFill>
              </a:defRPr>
            </a:lvl1pPr>
          </a:lstStyle>
          <a:p>
            <a:pPr lvl="0"/>
            <a:r>
              <a:rPr lang="en-GB" noProof="0" dirty="0"/>
              <a:t>Optional information</a:t>
            </a:r>
          </a:p>
        </p:txBody>
      </p:sp>
      <p:sp>
        <p:nvSpPr>
          <p:cNvPr id="10" name="Textplatzhalter 10">
            <a:extLst>
              <a:ext uri="{FF2B5EF4-FFF2-40B4-BE49-F238E27FC236}">
                <a16:creationId xmlns:a16="http://schemas.microsoft.com/office/drawing/2014/main" id="{3E5F5E45-982B-48CD-9AAD-AA381F4ECA05}"/>
              </a:ext>
            </a:extLst>
          </p:cNvPr>
          <p:cNvSpPr>
            <a:spLocks noGrp="1"/>
          </p:cNvSpPr>
          <p:nvPr>
            <p:ph type="body" sz="quarter" idx="22" hasCustomPrompt="1"/>
          </p:nvPr>
        </p:nvSpPr>
        <p:spPr>
          <a:xfrm>
            <a:off x="439738" y="1133262"/>
            <a:ext cx="11352212" cy="320533"/>
          </a:xfrm>
        </p:spPr>
        <p:txBody>
          <a:bodyPr anchor="t">
            <a:noAutofit/>
          </a:bodyPr>
          <a:lstStyle>
            <a:lvl1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sz="1300" b="0">
                <a:solidFill>
                  <a:schemeClr val="accent3"/>
                </a:solidFill>
              </a:defRPr>
            </a:lvl1pPr>
          </a:lstStyle>
          <a:p>
            <a:pPr lvl="0"/>
            <a:r>
              <a:rPr lang="en-GB" noProof="0"/>
              <a:t>Section number</a:t>
            </a:r>
          </a:p>
        </p:txBody>
      </p:sp>
      <p:pic>
        <p:nvPicPr>
          <p:cNvPr id="15" name="Grafik 14">
            <a:extLst>
              <a:ext uri="{FF2B5EF4-FFF2-40B4-BE49-F238E27FC236}">
                <a16:creationId xmlns:a16="http://schemas.microsoft.com/office/drawing/2014/main" id="{D0EC084B-371F-4E32-8ECB-28217EBD42D7}"/>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9159114" y="206176"/>
            <a:ext cx="2525204" cy="755155"/>
          </a:xfrm>
          <a:prstGeom prst="rect">
            <a:avLst/>
          </a:prstGeom>
        </p:spPr>
      </p:pic>
    </p:spTree>
    <p:extLst>
      <p:ext uri="{BB962C8B-B14F-4D97-AF65-F5344CB8AC3E}">
        <p14:creationId xmlns:p14="http://schemas.microsoft.com/office/powerpoint/2010/main" val="1422859361"/>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F413F9-907F-4D53-8966-93646EA9FAD4}"/>
              </a:ext>
            </a:extLst>
          </p:cNvPr>
          <p:cNvSpPr>
            <a:spLocks noGrp="1"/>
          </p:cNvSpPr>
          <p:nvPr>
            <p:ph type="title"/>
          </p:nvPr>
        </p:nvSpPr>
        <p:spPr>
          <a:xfrm>
            <a:off x="426000" y="274926"/>
            <a:ext cx="9304436" cy="382299"/>
          </a:xfrm>
        </p:spPr>
        <p:txBody>
          <a:bodyPr/>
          <a:lstStyle/>
          <a:p>
            <a:r>
              <a:rPr lang="en-US" noProof="0"/>
              <a:t>Click to edit Master title style</a:t>
            </a:r>
            <a:endParaRPr lang="en-GB" noProof="0"/>
          </a:p>
        </p:txBody>
      </p:sp>
      <p:sp>
        <p:nvSpPr>
          <p:cNvPr id="3" name="Inhaltsplatzhalter 2">
            <a:extLst>
              <a:ext uri="{FF2B5EF4-FFF2-40B4-BE49-F238E27FC236}">
                <a16:creationId xmlns:a16="http://schemas.microsoft.com/office/drawing/2014/main" id="{A2E66CD1-A7A7-457C-8758-A8A7ED186B2E}"/>
              </a:ext>
            </a:extLst>
          </p:cNvPr>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Textplatzhalter 7">
            <a:extLst>
              <a:ext uri="{FF2B5EF4-FFF2-40B4-BE49-F238E27FC236}">
                <a16:creationId xmlns:a16="http://schemas.microsoft.com/office/drawing/2014/main" id="{D0B73725-B3AA-4B3D-8298-6071CA498C81}"/>
              </a:ext>
            </a:extLst>
          </p:cNvPr>
          <p:cNvSpPr>
            <a:spLocks noGrp="1"/>
          </p:cNvSpPr>
          <p:nvPr>
            <p:ph type="body" sz="quarter" idx="13"/>
          </p:nvPr>
        </p:nvSpPr>
        <p:spPr>
          <a:xfrm>
            <a:off x="426000" y="670693"/>
            <a:ext cx="9306190" cy="224657"/>
          </a:xfrm>
        </p:spPr>
        <p:txBody>
          <a:bodyPr tIns="0" bIns="0" anchor="ctr">
            <a:noAutofit/>
          </a:bodyPr>
          <a:lstStyle>
            <a:lvl1pPr>
              <a:defRPr sz="1400">
                <a:solidFill>
                  <a:schemeClr val="accent4"/>
                </a:solidFill>
              </a:defRPr>
            </a:lvl1pPr>
          </a:lstStyle>
          <a:p>
            <a:pPr lvl="0"/>
            <a:r>
              <a:rPr lang="en-US" noProof="0"/>
              <a:t>Click to edit Master text styles</a:t>
            </a:r>
          </a:p>
        </p:txBody>
      </p:sp>
      <p:sp>
        <p:nvSpPr>
          <p:cNvPr id="9" name="Fußzeilenplatzhalter 4">
            <a:extLst>
              <a:ext uri="{FF2B5EF4-FFF2-40B4-BE49-F238E27FC236}">
                <a16:creationId xmlns:a16="http://schemas.microsoft.com/office/drawing/2014/main" id="{F1772625-9EF4-4F52-A91C-EFCD3A93F44A}"/>
              </a:ext>
            </a:extLst>
          </p:cNvPr>
          <p:cNvSpPr>
            <a:spLocks noGrp="1"/>
          </p:cNvSpPr>
          <p:nvPr>
            <p:ph type="ftr" sz="quarter" idx="3"/>
          </p:nvPr>
        </p:nvSpPr>
        <p:spPr>
          <a:xfrm>
            <a:off x="426000" y="6493698"/>
            <a:ext cx="10577280" cy="227777"/>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GB" noProof="0"/>
              <a:t>sEEnergies</a:t>
            </a:r>
          </a:p>
        </p:txBody>
      </p:sp>
      <p:sp>
        <p:nvSpPr>
          <p:cNvPr id="10" name="Foliennummernplatzhalter 5">
            <a:extLst>
              <a:ext uri="{FF2B5EF4-FFF2-40B4-BE49-F238E27FC236}">
                <a16:creationId xmlns:a16="http://schemas.microsoft.com/office/drawing/2014/main" id="{55D4F345-BAED-42FF-B729-030D4315FD9D}"/>
              </a:ext>
            </a:extLst>
          </p:cNvPr>
          <p:cNvSpPr>
            <a:spLocks noGrp="1"/>
          </p:cNvSpPr>
          <p:nvPr>
            <p:ph type="sldNum" sz="quarter" idx="4"/>
          </p:nvPr>
        </p:nvSpPr>
        <p:spPr>
          <a:xfrm>
            <a:off x="11083894" y="6493698"/>
            <a:ext cx="682105" cy="227777"/>
          </a:xfrm>
          <a:prstGeom prst="rect">
            <a:avLst/>
          </a:prstGeom>
        </p:spPr>
        <p:txBody>
          <a:bodyPr vert="horz" lIns="91440" tIns="45720" rIns="91440" bIns="45720" rtlCol="0" anchor="ctr"/>
          <a:lstStyle>
            <a:lvl1pPr algn="r">
              <a:defRPr sz="1000">
                <a:solidFill>
                  <a:schemeClr val="tx1">
                    <a:tint val="75000"/>
                  </a:schemeClr>
                </a:solidFill>
              </a:defRPr>
            </a:lvl1pPr>
          </a:lstStyle>
          <a:p>
            <a:fld id="{D8D877B3-D348-4611-9BDB-C5374591D951}" type="slidenum">
              <a:rPr lang="en-US" smtClean="0"/>
              <a:pPr/>
              <a:t>‹#›</a:t>
            </a:fld>
            <a:endParaRPr lang="en-US" dirty="0"/>
          </a:p>
        </p:txBody>
      </p:sp>
      <p:pic>
        <p:nvPicPr>
          <p:cNvPr id="12" name="Grafik 11">
            <a:extLst>
              <a:ext uri="{FF2B5EF4-FFF2-40B4-BE49-F238E27FC236}">
                <a16:creationId xmlns:a16="http://schemas.microsoft.com/office/drawing/2014/main" id="{75E36F11-39BF-4F93-BF5A-D05FCD568874}"/>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p:blipFill>
        <p:spPr>
          <a:xfrm>
            <a:off x="9797014" y="356662"/>
            <a:ext cx="1973614" cy="590203"/>
          </a:xfrm>
          <a:prstGeom prst="rect">
            <a:avLst/>
          </a:prstGeom>
        </p:spPr>
      </p:pic>
    </p:spTree>
    <p:extLst>
      <p:ext uri="{BB962C8B-B14F-4D97-AF65-F5344CB8AC3E}">
        <p14:creationId xmlns:p14="http://schemas.microsoft.com/office/powerpoint/2010/main" val="2286153460"/>
      </p:ext>
    </p:extLst>
  </p:cSld>
  <p:clrMapOvr>
    <a:masterClrMapping/>
  </p:clrMapOvr>
  <p:hf hdr="0" ftr="0" dt="0"/>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 Slide (Columns) 1/2+1/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B36AFB-250D-4FB1-8764-1FBE4473AA53}"/>
              </a:ext>
            </a:extLst>
          </p:cNvPr>
          <p:cNvSpPr>
            <a:spLocks noGrp="1"/>
          </p:cNvSpPr>
          <p:nvPr>
            <p:ph type="title"/>
          </p:nvPr>
        </p:nvSpPr>
        <p:spPr>
          <a:xfrm>
            <a:off x="426000" y="274926"/>
            <a:ext cx="9310111" cy="382299"/>
          </a:xfrm>
        </p:spPr>
        <p:txBody>
          <a:bodyPr/>
          <a:lstStyle/>
          <a:p>
            <a:r>
              <a:rPr lang="en-US" noProof="0"/>
              <a:t>Click to edit Master title style</a:t>
            </a:r>
            <a:endParaRPr lang="en-GB" noProof="0"/>
          </a:p>
        </p:txBody>
      </p:sp>
      <p:sp>
        <p:nvSpPr>
          <p:cNvPr id="3" name="Inhaltsplatzhalter 2">
            <a:extLst>
              <a:ext uri="{FF2B5EF4-FFF2-40B4-BE49-F238E27FC236}">
                <a16:creationId xmlns:a16="http://schemas.microsoft.com/office/drawing/2014/main" id="{DBF4D701-6A87-455F-8188-B41A311F33E2}"/>
              </a:ext>
            </a:extLst>
          </p:cNvPr>
          <p:cNvSpPr>
            <a:spLocks noGrp="1"/>
          </p:cNvSpPr>
          <p:nvPr>
            <p:ph sz="half" idx="1"/>
          </p:nvPr>
        </p:nvSpPr>
        <p:spPr>
          <a:xfrm>
            <a:off x="425692" y="1140552"/>
            <a:ext cx="5545667" cy="524119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Inhaltsplatzhalter 3">
            <a:extLst>
              <a:ext uri="{FF2B5EF4-FFF2-40B4-BE49-F238E27FC236}">
                <a16:creationId xmlns:a16="http://schemas.microsoft.com/office/drawing/2014/main" id="{86CD423C-4DAA-4EF0-BC5E-82ACCF7E461D}"/>
              </a:ext>
            </a:extLst>
          </p:cNvPr>
          <p:cNvSpPr>
            <a:spLocks noGrp="1"/>
          </p:cNvSpPr>
          <p:nvPr>
            <p:ph sz="half" idx="2"/>
          </p:nvPr>
        </p:nvSpPr>
        <p:spPr>
          <a:xfrm>
            <a:off x="6228534" y="1140552"/>
            <a:ext cx="5545667" cy="524119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0" name="Fußzeilenplatzhalter 4">
            <a:extLst>
              <a:ext uri="{FF2B5EF4-FFF2-40B4-BE49-F238E27FC236}">
                <a16:creationId xmlns:a16="http://schemas.microsoft.com/office/drawing/2014/main" id="{D49B8975-4F2F-4290-90BC-FB160B844826}"/>
              </a:ext>
            </a:extLst>
          </p:cNvPr>
          <p:cNvSpPr>
            <a:spLocks noGrp="1"/>
          </p:cNvSpPr>
          <p:nvPr>
            <p:ph type="ftr" sz="quarter" idx="3"/>
          </p:nvPr>
        </p:nvSpPr>
        <p:spPr>
          <a:xfrm>
            <a:off x="426000" y="6493698"/>
            <a:ext cx="10577280" cy="227777"/>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GB" noProof="0"/>
              <a:t>sEEnergies</a:t>
            </a:r>
          </a:p>
        </p:txBody>
      </p:sp>
      <p:sp>
        <p:nvSpPr>
          <p:cNvPr id="11" name="Foliennummernplatzhalter 5">
            <a:extLst>
              <a:ext uri="{FF2B5EF4-FFF2-40B4-BE49-F238E27FC236}">
                <a16:creationId xmlns:a16="http://schemas.microsoft.com/office/drawing/2014/main" id="{8127D97C-D0B1-41D2-9B70-1D1C556EC826}"/>
              </a:ext>
            </a:extLst>
          </p:cNvPr>
          <p:cNvSpPr>
            <a:spLocks noGrp="1"/>
          </p:cNvSpPr>
          <p:nvPr>
            <p:ph type="sldNum" sz="quarter" idx="4"/>
          </p:nvPr>
        </p:nvSpPr>
        <p:spPr>
          <a:xfrm>
            <a:off x="11083894" y="6493698"/>
            <a:ext cx="682105" cy="227777"/>
          </a:xfrm>
          <a:prstGeom prst="rect">
            <a:avLst/>
          </a:prstGeom>
        </p:spPr>
        <p:txBody>
          <a:bodyPr vert="horz" lIns="91440" tIns="45720" rIns="91440" bIns="45720" rtlCol="0" anchor="ctr"/>
          <a:lstStyle>
            <a:lvl1pPr algn="r">
              <a:defRPr sz="1000">
                <a:solidFill>
                  <a:schemeClr val="tx1">
                    <a:tint val="75000"/>
                  </a:schemeClr>
                </a:solidFill>
              </a:defRPr>
            </a:lvl1pPr>
          </a:lstStyle>
          <a:p>
            <a:fld id="{D8D877B3-D348-4611-9BDB-C5374591D951}" type="slidenum">
              <a:rPr lang="en-US" smtClean="0"/>
              <a:pPr/>
              <a:t>‹#›</a:t>
            </a:fld>
            <a:endParaRPr lang="en-US" dirty="0"/>
          </a:p>
        </p:txBody>
      </p:sp>
      <p:sp>
        <p:nvSpPr>
          <p:cNvPr id="8" name="Textplatzhalter 7">
            <a:extLst>
              <a:ext uri="{FF2B5EF4-FFF2-40B4-BE49-F238E27FC236}">
                <a16:creationId xmlns:a16="http://schemas.microsoft.com/office/drawing/2014/main" id="{4ADABB25-2EE0-4A9E-AED9-66A6A089FCFD}"/>
              </a:ext>
            </a:extLst>
          </p:cNvPr>
          <p:cNvSpPr>
            <a:spLocks noGrp="1"/>
          </p:cNvSpPr>
          <p:nvPr>
            <p:ph type="body" sz="quarter" idx="13"/>
          </p:nvPr>
        </p:nvSpPr>
        <p:spPr>
          <a:xfrm>
            <a:off x="426000" y="670693"/>
            <a:ext cx="9311866" cy="224657"/>
          </a:xfrm>
        </p:spPr>
        <p:txBody>
          <a:bodyPr tIns="0" bIns="0" anchor="ctr">
            <a:noAutofit/>
          </a:bodyPr>
          <a:lstStyle>
            <a:lvl1pPr>
              <a:defRPr sz="1400">
                <a:solidFill>
                  <a:schemeClr val="accent4"/>
                </a:solidFill>
              </a:defRPr>
            </a:lvl1pPr>
          </a:lstStyle>
          <a:p>
            <a:pPr lvl="0"/>
            <a:r>
              <a:rPr lang="en-US" noProof="0"/>
              <a:t>Click to edit Master text styles</a:t>
            </a:r>
          </a:p>
        </p:txBody>
      </p:sp>
      <p:pic>
        <p:nvPicPr>
          <p:cNvPr id="12" name="Grafik 11">
            <a:extLst>
              <a:ext uri="{FF2B5EF4-FFF2-40B4-BE49-F238E27FC236}">
                <a16:creationId xmlns:a16="http://schemas.microsoft.com/office/drawing/2014/main" id="{A9D1EC8C-0E5E-4701-A639-D60F23CC5C6D}"/>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p:blipFill>
        <p:spPr>
          <a:xfrm>
            <a:off x="9797014" y="356662"/>
            <a:ext cx="1973614" cy="590203"/>
          </a:xfrm>
          <a:prstGeom prst="rect">
            <a:avLst/>
          </a:prstGeom>
        </p:spPr>
      </p:pic>
    </p:spTree>
    <p:extLst>
      <p:ext uri="{BB962C8B-B14F-4D97-AF65-F5344CB8AC3E}">
        <p14:creationId xmlns:p14="http://schemas.microsoft.com/office/powerpoint/2010/main" val="2767455666"/>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ntent Slide (Columns) 2/3+1/3">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B36AFB-250D-4FB1-8764-1FBE4473AA53}"/>
              </a:ext>
            </a:extLst>
          </p:cNvPr>
          <p:cNvSpPr>
            <a:spLocks noGrp="1"/>
          </p:cNvSpPr>
          <p:nvPr>
            <p:ph type="title"/>
          </p:nvPr>
        </p:nvSpPr>
        <p:spPr>
          <a:xfrm>
            <a:off x="426000" y="274926"/>
            <a:ext cx="9287626" cy="382299"/>
          </a:xfrm>
        </p:spPr>
        <p:txBody>
          <a:bodyPr/>
          <a:lstStyle/>
          <a:p>
            <a:r>
              <a:rPr lang="en-US" noProof="0"/>
              <a:t>Click to edit Master title style</a:t>
            </a:r>
            <a:endParaRPr lang="en-GB" noProof="0"/>
          </a:p>
        </p:txBody>
      </p:sp>
      <p:sp>
        <p:nvSpPr>
          <p:cNvPr id="3" name="Inhaltsplatzhalter 2">
            <a:extLst>
              <a:ext uri="{FF2B5EF4-FFF2-40B4-BE49-F238E27FC236}">
                <a16:creationId xmlns:a16="http://schemas.microsoft.com/office/drawing/2014/main" id="{DBF4D701-6A87-455F-8188-B41A311F33E2}"/>
              </a:ext>
            </a:extLst>
          </p:cNvPr>
          <p:cNvSpPr>
            <a:spLocks noGrp="1"/>
          </p:cNvSpPr>
          <p:nvPr>
            <p:ph sz="half" idx="1"/>
          </p:nvPr>
        </p:nvSpPr>
        <p:spPr>
          <a:xfrm>
            <a:off x="425692" y="1140552"/>
            <a:ext cx="7673280" cy="524119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4" name="Inhaltsplatzhalter 3">
            <a:extLst>
              <a:ext uri="{FF2B5EF4-FFF2-40B4-BE49-F238E27FC236}">
                <a16:creationId xmlns:a16="http://schemas.microsoft.com/office/drawing/2014/main" id="{86CD423C-4DAA-4EF0-BC5E-82ACCF7E461D}"/>
              </a:ext>
            </a:extLst>
          </p:cNvPr>
          <p:cNvSpPr>
            <a:spLocks noGrp="1"/>
          </p:cNvSpPr>
          <p:nvPr>
            <p:ph sz="half" idx="2"/>
          </p:nvPr>
        </p:nvSpPr>
        <p:spPr>
          <a:xfrm>
            <a:off x="8220892" y="1140552"/>
            <a:ext cx="3553309" cy="524119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10" name="Fußzeilenplatzhalter 4">
            <a:extLst>
              <a:ext uri="{FF2B5EF4-FFF2-40B4-BE49-F238E27FC236}">
                <a16:creationId xmlns:a16="http://schemas.microsoft.com/office/drawing/2014/main" id="{D49B8975-4F2F-4290-90BC-FB160B844826}"/>
              </a:ext>
            </a:extLst>
          </p:cNvPr>
          <p:cNvSpPr>
            <a:spLocks noGrp="1"/>
          </p:cNvSpPr>
          <p:nvPr>
            <p:ph type="ftr" sz="quarter" idx="3"/>
          </p:nvPr>
        </p:nvSpPr>
        <p:spPr>
          <a:xfrm>
            <a:off x="426000" y="6493698"/>
            <a:ext cx="10577280" cy="227777"/>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GB" noProof="0"/>
              <a:t>sEEnergies</a:t>
            </a:r>
          </a:p>
        </p:txBody>
      </p:sp>
      <p:sp>
        <p:nvSpPr>
          <p:cNvPr id="11" name="Foliennummernplatzhalter 5">
            <a:extLst>
              <a:ext uri="{FF2B5EF4-FFF2-40B4-BE49-F238E27FC236}">
                <a16:creationId xmlns:a16="http://schemas.microsoft.com/office/drawing/2014/main" id="{8127D97C-D0B1-41D2-9B70-1D1C556EC826}"/>
              </a:ext>
            </a:extLst>
          </p:cNvPr>
          <p:cNvSpPr>
            <a:spLocks noGrp="1"/>
          </p:cNvSpPr>
          <p:nvPr>
            <p:ph type="sldNum" sz="quarter" idx="4"/>
          </p:nvPr>
        </p:nvSpPr>
        <p:spPr>
          <a:xfrm>
            <a:off x="11083894" y="6493698"/>
            <a:ext cx="682105" cy="227777"/>
          </a:xfrm>
          <a:prstGeom prst="rect">
            <a:avLst/>
          </a:prstGeom>
        </p:spPr>
        <p:txBody>
          <a:bodyPr vert="horz" lIns="91440" tIns="45720" rIns="91440" bIns="45720" rtlCol="0" anchor="ctr"/>
          <a:lstStyle>
            <a:lvl1pPr algn="r">
              <a:defRPr sz="1000">
                <a:solidFill>
                  <a:schemeClr val="tx1">
                    <a:tint val="75000"/>
                  </a:schemeClr>
                </a:solidFill>
              </a:defRPr>
            </a:lvl1pPr>
          </a:lstStyle>
          <a:p>
            <a:fld id="{D8D877B3-D348-4611-9BDB-C5374591D951}" type="slidenum">
              <a:rPr lang="en-US" smtClean="0"/>
              <a:pPr/>
              <a:t>‹#›</a:t>
            </a:fld>
            <a:endParaRPr lang="en-US" dirty="0"/>
          </a:p>
        </p:txBody>
      </p:sp>
      <p:sp>
        <p:nvSpPr>
          <p:cNvPr id="8" name="Textplatzhalter 7">
            <a:extLst>
              <a:ext uri="{FF2B5EF4-FFF2-40B4-BE49-F238E27FC236}">
                <a16:creationId xmlns:a16="http://schemas.microsoft.com/office/drawing/2014/main" id="{4ADABB25-2EE0-4A9E-AED9-66A6A089FCFD}"/>
              </a:ext>
            </a:extLst>
          </p:cNvPr>
          <p:cNvSpPr>
            <a:spLocks noGrp="1"/>
          </p:cNvSpPr>
          <p:nvPr>
            <p:ph type="body" sz="quarter" idx="13"/>
          </p:nvPr>
        </p:nvSpPr>
        <p:spPr>
          <a:xfrm>
            <a:off x="426000" y="670693"/>
            <a:ext cx="9289377" cy="224657"/>
          </a:xfrm>
        </p:spPr>
        <p:txBody>
          <a:bodyPr tIns="0" bIns="0" anchor="ctr">
            <a:noAutofit/>
          </a:bodyPr>
          <a:lstStyle>
            <a:lvl1pPr>
              <a:defRPr sz="1400">
                <a:solidFill>
                  <a:schemeClr val="accent4"/>
                </a:solidFill>
              </a:defRPr>
            </a:lvl1pPr>
          </a:lstStyle>
          <a:p>
            <a:pPr lvl="0"/>
            <a:r>
              <a:rPr lang="en-US" noProof="0"/>
              <a:t>Click to edit Master text styles</a:t>
            </a:r>
          </a:p>
        </p:txBody>
      </p:sp>
      <p:pic>
        <p:nvPicPr>
          <p:cNvPr id="12" name="Grafik 11">
            <a:extLst>
              <a:ext uri="{FF2B5EF4-FFF2-40B4-BE49-F238E27FC236}">
                <a16:creationId xmlns:a16="http://schemas.microsoft.com/office/drawing/2014/main" id="{A655DC0B-C99B-4106-ABCF-3862C86EB79A}"/>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p:blipFill>
        <p:spPr>
          <a:xfrm>
            <a:off x="9797014" y="356662"/>
            <a:ext cx="1973614" cy="590203"/>
          </a:xfrm>
          <a:prstGeom prst="rect">
            <a:avLst/>
          </a:prstGeom>
        </p:spPr>
      </p:pic>
    </p:spTree>
    <p:extLst>
      <p:ext uri="{BB962C8B-B14F-4D97-AF65-F5344CB8AC3E}">
        <p14:creationId xmlns:p14="http://schemas.microsoft.com/office/powerpoint/2010/main" val="3660805198"/>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Empty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F413F9-907F-4D53-8966-93646EA9FAD4}"/>
              </a:ext>
            </a:extLst>
          </p:cNvPr>
          <p:cNvSpPr>
            <a:spLocks noGrp="1"/>
          </p:cNvSpPr>
          <p:nvPr>
            <p:ph type="title"/>
          </p:nvPr>
        </p:nvSpPr>
        <p:spPr>
          <a:xfrm>
            <a:off x="426000" y="274926"/>
            <a:ext cx="9304436" cy="382299"/>
          </a:xfrm>
        </p:spPr>
        <p:txBody>
          <a:bodyPr/>
          <a:lstStyle/>
          <a:p>
            <a:r>
              <a:rPr lang="en-US" noProof="0"/>
              <a:t>Click to edit Master title style</a:t>
            </a:r>
            <a:endParaRPr lang="en-GB" noProof="0"/>
          </a:p>
        </p:txBody>
      </p:sp>
      <p:sp>
        <p:nvSpPr>
          <p:cNvPr id="8" name="Textplatzhalter 7">
            <a:extLst>
              <a:ext uri="{FF2B5EF4-FFF2-40B4-BE49-F238E27FC236}">
                <a16:creationId xmlns:a16="http://schemas.microsoft.com/office/drawing/2014/main" id="{D0B73725-B3AA-4B3D-8298-6071CA498C81}"/>
              </a:ext>
            </a:extLst>
          </p:cNvPr>
          <p:cNvSpPr>
            <a:spLocks noGrp="1"/>
          </p:cNvSpPr>
          <p:nvPr>
            <p:ph type="body" sz="quarter" idx="13"/>
          </p:nvPr>
        </p:nvSpPr>
        <p:spPr>
          <a:xfrm>
            <a:off x="426000" y="670693"/>
            <a:ext cx="9306190" cy="224657"/>
          </a:xfrm>
        </p:spPr>
        <p:txBody>
          <a:bodyPr tIns="0" bIns="0" anchor="ctr">
            <a:noAutofit/>
          </a:bodyPr>
          <a:lstStyle>
            <a:lvl1pPr>
              <a:defRPr sz="1400">
                <a:solidFill>
                  <a:schemeClr val="accent4"/>
                </a:solidFill>
              </a:defRPr>
            </a:lvl1pPr>
          </a:lstStyle>
          <a:p>
            <a:pPr lvl="0"/>
            <a:r>
              <a:rPr lang="en-US" noProof="0"/>
              <a:t>Click to edit Master text styles</a:t>
            </a:r>
          </a:p>
        </p:txBody>
      </p:sp>
      <p:sp>
        <p:nvSpPr>
          <p:cNvPr id="9" name="Fußzeilenplatzhalter 4">
            <a:extLst>
              <a:ext uri="{FF2B5EF4-FFF2-40B4-BE49-F238E27FC236}">
                <a16:creationId xmlns:a16="http://schemas.microsoft.com/office/drawing/2014/main" id="{F1772625-9EF4-4F52-A91C-EFCD3A93F44A}"/>
              </a:ext>
            </a:extLst>
          </p:cNvPr>
          <p:cNvSpPr>
            <a:spLocks noGrp="1"/>
          </p:cNvSpPr>
          <p:nvPr>
            <p:ph type="ftr" sz="quarter" idx="3"/>
          </p:nvPr>
        </p:nvSpPr>
        <p:spPr>
          <a:xfrm>
            <a:off x="426000" y="6493698"/>
            <a:ext cx="10577280" cy="227777"/>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GB" noProof="0"/>
              <a:t>sEEnergies</a:t>
            </a:r>
          </a:p>
        </p:txBody>
      </p:sp>
      <p:sp>
        <p:nvSpPr>
          <p:cNvPr id="10" name="Foliennummernplatzhalter 5">
            <a:extLst>
              <a:ext uri="{FF2B5EF4-FFF2-40B4-BE49-F238E27FC236}">
                <a16:creationId xmlns:a16="http://schemas.microsoft.com/office/drawing/2014/main" id="{55D4F345-BAED-42FF-B729-030D4315FD9D}"/>
              </a:ext>
            </a:extLst>
          </p:cNvPr>
          <p:cNvSpPr>
            <a:spLocks noGrp="1"/>
          </p:cNvSpPr>
          <p:nvPr>
            <p:ph type="sldNum" sz="quarter" idx="4"/>
          </p:nvPr>
        </p:nvSpPr>
        <p:spPr>
          <a:xfrm>
            <a:off x="11083894" y="6493698"/>
            <a:ext cx="682105" cy="227777"/>
          </a:xfrm>
          <a:prstGeom prst="rect">
            <a:avLst/>
          </a:prstGeom>
        </p:spPr>
        <p:txBody>
          <a:bodyPr vert="horz" lIns="91440" tIns="45720" rIns="91440" bIns="45720" rtlCol="0" anchor="ctr"/>
          <a:lstStyle>
            <a:lvl1pPr algn="r">
              <a:defRPr sz="1000">
                <a:solidFill>
                  <a:schemeClr val="tx1">
                    <a:tint val="75000"/>
                  </a:schemeClr>
                </a:solidFill>
              </a:defRPr>
            </a:lvl1pPr>
          </a:lstStyle>
          <a:p>
            <a:fld id="{D8D877B3-D348-4611-9BDB-C5374591D951}" type="slidenum">
              <a:rPr lang="en-US" smtClean="0"/>
              <a:pPr/>
              <a:t>‹#›</a:t>
            </a:fld>
            <a:endParaRPr lang="en-US" dirty="0"/>
          </a:p>
        </p:txBody>
      </p:sp>
      <p:pic>
        <p:nvPicPr>
          <p:cNvPr id="11" name="Grafik 10">
            <a:extLst>
              <a:ext uri="{FF2B5EF4-FFF2-40B4-BE49-F238E27FC236}">
                <a16:creationId xmlns:a16="http://schemas.microsoft.com/office/drawing/2014/main" id="{134EA303-7E43-408A-A115-A3602BAC4016}"/>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p:blipFill>
        <p:spPr>
          <a:xfrm>
            <a:off x="9797014" y="356662"/>
            <a:ext cx="1973614" cy="590203"/>
          </a:xfrm>
          <a:prstGeom prst="rect">
            <a:avLst/>
          </a:prstGeom>
        </p:spPr>
      </p:pic>
    </p:spTree>
    <p:extLst>
      <p:ext uri="{BB962C8B-B14F-4D97-AF65-F5344CB8AC3E}">
        <p14:creationId xmlns:p14="http://schemas.microsoft.com/office/powerpoint/2010/main" val="827034547"/>
      </p:ext>
    </p:extLst>
  </p:cSld>
  <p:clrMapOvr>
    <a:masterClrMapping/>
  </p:clrMapOvr>
  <p:hf hdr="0" ftr="0" dt="0"/>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Presentation ">
    <p:spTree>
      <p:nvGrpSpPr>
        <p:cNvPr id="1" name=""/>
        <p:cNvGrpSpPr/>
        <p:nvPr/>
      </p:nvGrpSpPr>
      <p:grpSpPr>
        <a:xfrm>
          <a:off x="0" y="0"/>
          <a:ext cx="0" cy="0"/>
          <a:chOff x="0" y="0"/>
          <a:chExt cx="0" cy="0"/>
        </a:xfrm>
      </p:grpSpPr>
      <p:sp>
        <p:nvSpPr>
          <p:cNvPr id="4" name="Picture Placeholder 4"/>
          <p:cNvSpPr>
            <a:spLocks noGrp="1"/>
          </p:cNvSpPr>
          <p:nvPr>
            <p:ph type="pic" sz="quarter" idx="11" hasCustomPrompt="1"/>
          </p:nvPr>
        </p:nvSpPr>
        <p:spPr>
          <a:xfrm>
            <a:off x="0" y="0"/>
            <a:ext cx="12192000"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5" name="Title 4"/>
          <p:cNvSpPr>
            <a:spLocks noGrp="1"/>
          </p:cNvSpPr>
          <p:nvPr>
            <p:ph type="title" hasCustomPrompt="1"/>
          </p:nvPr>
        </p:nvSpPr>
        <p:spPr>
          <a:xfrm>
            <a:off x="2441575" y="2676493"/>
            <a:ext cx="7341129" cy="1036319"/>
          </a:xfrm>
          <a:solidFill>
            <a:schemeClr val="bg1"/>
          </a:solidFill>
        </p:spPr>
        <p:txBody>
          <a:bodyPr tIns="108000"/>
          <a:lstStyle>
            <a:lvl1pPr algn="ctr">
              <a:defRPr sz="2800" baseline="0">
                <a:solidFill>
                  <a:schemeClr val="tx1"/>
                </a:solidFill>
              </a:defRPr>
            </a:lvl1pPr>
          </a:lstStyle>
          <a:p>
            <a:r>
              <a:rPr lang="en-US" dirty="0"/>
              <a:t>AALBORG UNIVERSITY</a:t>
            </a:r>
            <a:br>
              <a:rPr lang="en-US" dirty="0"/>
            </a:br>
            <a:r>
              <a:rPr lang="en-US" dirty="0"/>
              <a:t>HEADLINE</a:t>
            </a:r>
          </a:p>
        </p:txBody>
      </p:sp>
      <p:sp>
        <p:nvSpPr>
          <p:cNvPr id="3" name="Pladsholder til tekst 2"/>
          <p:cNvSpPr>
            <a:spLocks noGrp="1"/>
          </p:cNvSpPr>
          <p:nvPr>
            <p:ph type="body" sz="quarter" idx="12" hasCustomPrompt="1"/>
          </p:nvPr>
        </p:nvSpPr>
        <p:spPr>
          <a:xfrm>
            <a:off x="2441575" y="3827463"/>
            <a:ext cx="7341129" cy="412750"/>
          </a:xfrm>
          <a:solidFill>
            <a:schemeClr val="bg1"/>
          </a:solidFill>
        </p:spPr>
        <p:txBody>
          <a:bodyPr>
            <a:noAutofit/>
          </a:bodyPr>
          <a:lstStyle>
            <a:lvl1pPr marL="0" indent="0" algn="ctr">
              <a:buFontTx/>
              <a:buNone/>
              <a:defRPr sz="1800" spc="300" baseline="0"/>
            </a:lvl1pPr>
          </a:lstStyle>
          <a:p>
            <a:pPr lvl="0"/>
            <a:r>
              <a:rPr lang="da-DK" dirty="0"/>
              <a:t>BY NAVN NAVNESEN</a:t>
            </a:r>
          </a:p>
        </p:txBody>
      </p:sp>
      <p:grpSp>
        <p:nvGrpSpPr>
          <p:cNvPr id="72" name="Group 4"/>
          <p:cNvGrpSpPr>
            <a:grpSpLocks noChangeAspect="1"/>
          </p:cNvGrpSpPr>
          <p:nvPr userDrawn="1"/>
        </p:nvGrpSpPr>
        <p:grpSpPr bwMode="auto">
          <a:xfrm>
            <a:off x="5492750" y="5903913"/>
            <a:ext cx="1236663" cy="815975"/>
            <a:chOff x="3460" y="3719"/>
            <a:chExt cx="779" cy="514"/>
          </a:xfrm>
        </p:grpSpPr>
        <p:sp>
          <p:nvSpPr>
            <p:cNvPr id="73"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4"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5"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6"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7"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8"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0"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1"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2"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3"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4"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5"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6"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7"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8"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9"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0"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1"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2"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3"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0"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1"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2"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3"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7"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8"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9"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0"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1"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2"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3"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4"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5"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6"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7"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8"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9"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0"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1"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2"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3"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4"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Slide (without logo)">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F413F9-907F-4D53-8966-93646EA9FAD4}"/>
              </a:ext>
            </a:extLst>
          </p:cNvPr>
          <p:cNvSpPr>
            <a:spLocks noGrp="1"/>
          </p:cNvSpPr>
          <p:nvPr>
            <p:ph type="title"/>
          </p:nvPr>
        </p:nvSpPr>
        <p:spPr/>
        <p:txBody>
          <a:bodyPr/>
          <a:lstStyle/>
          <a:p>
            <a:r>
              <a:rPr lang="en-US" noProof="0"/>
              <a:t>Click to edit Master title style</a:t>
            </a:r>
            <a:endParaRPr lang="en-GB" noProof="0"/>
          </a:p>
        </p:txBody>
      </p:sp>
      <p:sp>
        <p:nvSpPr>
          <p:cNvPr id="3" name="Inhaltsplatzhalter 2">
            <a:extLst>
              <a:ext uri="{FF2B5EF4-FFF2-40B4-BE49-F238E27FC236}">
                <a16:creationId xmlns:a16="http://schemas.microsoft.com/office/drawing/2014/main" id="{A2E66CD1-A7A7-457C-8758-A8A7ED186B2E}"/>
              </a:ext>
            </a:extLst>
          </p:cNvPr>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8" name="Textplatzhalter 7">
            <a:extLst>
              <a:ext uri="{FF2B5EF4-FFF2-40B4-BE49-F238E27FC236}">
                <a16:creationId xmlns:a16="http://schemas.microsoft.com/office/drawing/2014/main" id="{D0B73725-B3AA-4B3D-8298-6071CA498C81}"/>
              </a:ext>
            </a:extLst>
          </p:cNvPr>
          <p:cNvSpPr>
            <a:spLocks noGrp="1"/>
          </p:cNvSpPr>
          <p:nvPr>
            <p:ph type="body" sz="quarter" idx="13"/>
          </p:nvPr>
        </p:nvSpPr>
        <p:spPr>
          <a:xfrm>
            <a:off x="426000" y="670693"/>
            <a:ext cx="11342138" cy="224657"/>
          </a:xfrm>
        </p:spPr>
        <p:txBody>
          <a:bodyPr tIns="0" bIns="0" anchor="ctr">
            <a:noAutofit/>
          </a:bodyPr>
          <a:lstStyle>
            <a:lvl1pPr>
              <a:defRPr sz="1400">
                <a:solidFill>
                  <a:schemeClr val="accent4"/>
                </a:solidFill>
              </a:defRPr>
            </a:lvl1pPr>
          </a:lstStyle>
          <a:p>
            <a:pPr lvl="0"/>
            <a:r>
              <a:rPr lang="en-US" noProof="0"/>
              <a:t>Click to edit Master text styles</a:t>
            </a:r>
          </a:p>
        </p:txBody>
      </p:sp>
      <p:sp>
        <p:nvSpPr>
          <p:cNvPr id="9" name="Fußzeilenplatzhalter 4">
            <a:extLst>
              <a:ext uri="{FF2B5EF4-FFF2-40B4-BE49-F238E27FC236}">
                <a16:creationId xmlns:a16="http://schemas.microsoft.com/office/drawing/2014/main" id="{F1772625-9EF4-4F52-A91C-EFCD3A93F44A}"/>
              </a:ext>
            </a:extLst>
          </p:cNvPr>
          <p:cNvSpPr>
            <a:spLocks noGrp="1"/>
          </p:cNvSpPr>
          <p:nvPr>
            <p:ph type="ftr" sz="quarter" idx="3"/>
          </p:nvPr>
        </p:nvSpPr>
        <p:spPr>
          <a:xfrm>
            <a:off x="426000" y="6493698"/>
            <a:ext cx="10577280" cy="227777"/>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GB" noProof="0"/>
              <a:t>sEEnergies</a:t>
            </a:r>
          </a:p>
        </p:txBody>
      </p:sp>
      <p:sp>
        <p:nvSpPr>
          <p:cNvPr id="10" name="Foliennummernplatzhalter 5">
            <a:extLst>
              <a:ext uri="{FF2B5EF4-FFF2-40B4-BE49-F238E27FC236}">
                <a16:creationId xmlns:a16="http://schemas.microsoft.com/office/drawing/2014/main" id="{55D4F345-BAED-42FF-B729-030D4315FD9D}"/>
              </a:ext>
            </a:extLst>
          </p:cNvPr>
          <p:cNvSpPr>
            <a:spLocks noGrp="1"/>
          </p:cNvSpPr>
          <p:nvPr>
            <p:ph type="sldNum" sz="quarter" idx="4"/>
          </p:nvPr>
        </p:nvSpPr>
        <p:spPr>
          <a:xfrm>
            <a:off x="11083894" y="6493698"/>
            <a:ext cx="682105" cy="227777"/>
          </a:xfrm>
          <a:prstGeom prst="rect">
            <a:avLst/>
          </a:prstGeom>
        </p:spPr>
        <p:txBody>
          <a:bodyPr vert="horz" lIns="91440" tIns="45720" rIns="91440" bIns="45720" rtlCol="0" anchor="ctr"/>
          <a:lstStyle>
            <a:lvl1pPr algn="r">
              <a:defRPr sz="1000">
                <a:solidFill>
                  <a:schemeClr val="tx1">
                    <a:tint val="75000"/>
                  </a:schemeClr>
                </a:solidFill>
              </a:defRPr>
            </a:lvl1pPr>
          </a:lstStyle>
          <a:p>
            <a:fld id="{D8D877B3-D348-4611-9BDB-C5374591D951}" type="slidenum">
              <a:rPr lang="en-US" smtClean="0"/>
              <a:pPr/>
              <a:t>‹#›</a:t>
            </a:fld>
            <a:endParaRPr lang="en-US" dirty="0"/>
          </a:p>
        </p:txBody>
      </p:sp>
    </p:spTree>
    <p:extLst>
      <p:ext uri="{BB962C8B-B14F-4D97-AF65-F5344CB8AC3E}">
        <p14:creationId xmlns:p14="http://schemas.microsoft.com/office/powerpoint/2010/main" val="1087813250"/>
      </p:ext>
    </p:extLst>
  </p:cSld>
  <p:clrMapOvr>
    <a:masterClrMapping/>
  </p:clrMapOvr>
  <p:hf hdr="0" ftr="0" dt="0"/>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lank w. bullets">
    <p:spTree>
      <p:nvGrpSpPr>
        <p:cNvPr id="1" name=""/>
        <p:cNvGrpSpPr/>
        <p:nvPr/>
      </p:nvGrpSpPr>
      <p:grpSpPr>
        <a:xfrm>
          <a:off x="0" y="0"/>
          <a:ext cx="0" cy="0"/>
          <a:chOff x="0" y="0"/>
          <a:chExt cx="0" cy="0"/>
        </a:xfrm>
      </p:grpSpPr>
      <p:sp>
        <p:nvSpPr>
          <p:cNvPr id="4" name="Номер слайда 21"/>
          <p:cNvSpPr>
            <a:spLocks noGrp="1"/>
          </p:cNvSpPr>
          <p:nvPr>
            <p:ph type="sldNum" sz="quarter" idx="4"/>
          </p:nvPr>
        </p:nvSpPr>
        <p:spPr>
          <a:xfrm>
            <a:off x="11339887" y="593223"/>
            <a:ext cx="571468" cy="227164"/>
          </a:xfrm>
          <a:prstGeom prst="rect">
            <a:avLst/>
          </a:prstGeom>
          <a:noFill/>
        </p:spPr>
        <p:txBody>
          <a:bodyPr vert="horz" lIns="0" tIns="0" rIns="0" bIns="0" rtlCol="0" anchor="ctr"/>
          <a:lstStyle>
            <a:lvl1pPr algn="r">
              <a:defRPr sz="1000" b="1" i="0">
                <a:solidFill>
                  <a:schemeClr val="tx1">
                    <a:alpha val="70000"/>
                  </a:schemeClr>
                </a:solidFill>
                <a:latin typeface="+mn-lt"/>
                <a:ea typeface="Montserrat Medium" charset="0"/>
                <a:cs typeface="Montserrat Medium" charset="0"/>
              </a:defRPr>
            </a:lvl1pPr>
          </a:lstStyle>
          <a:p>
            <a:fld id="{D8D877B3-D348-4611-9BDB-C5374591D951}" type="slidenum">
              <a:rPr lang="en-US" smtClean="0"/>
              <a:pPr/>
              <a:t>‹#›</a:t>
            </a:fld>
            <a:endParaRPr lang="en-US" dirty="0"/>
          </a:p>
        </p:txBody>
      </p:sp>
      <p:sp>
        <p:nvSpPr>
          <p:cNvPr id="3" name="Title 4"/>
          <p:cNvSpPr>
            <a:spLocks noGrp="1"/>
          </p:cNvSpPr>
          <p:nvPr>
            <p:ph type="title" hasCustomPrompt="1"/>
          </p:nvPr>
        </p:nvSpPr>
        <p:spPr>
          <a:xfrm>
            <a:off x="587374" y="370290"/>
            <a:ext cx="5108575" cy="1474385"/>
          </a:xfrm>
        </p:spPr>
        <p:txBody>
          <a:bodyPr/>
          <a:lstStyle>
            <a:lvl1pPr>
              <a:defRPr sz="3600"/>
            </a:lvl1pPr>
          </a:lstStyle>
          <a:p>
            <a:r>
              <a:rPr lang="en-US" dirty="0"/>
              <a:t>CLICK TO EDIT TITLE</a:t>
            </a:r>
          </a:p>
        </p:txBody>
      </p:sp>
      <p:sp>
        <p:nvSpPr>
          <p:cNvPr id="5" name="Pladsholder til tekst 10"/>
          <p:cNvSpPr>
            <a:spLocks noGrp="1"/>
          </p:cNvSpPr>
          <p:nvPr>
            <p:ph type="body" sz="quarter" idx="12" hasCustomPrompt="1"/>
          </p:nvPr>
        </p:nvSpPr>
        <p:spPr>
          <a:xfrm>
            <a:off x="587375" y="2065337"/>
            <a:ext cx="10752512" cy="3703696"/>
          </a:xfrm>
        </p:spPr>
        <p:txBody>
          <a:bodyPr/>
          <a:lstStyle>
            <a:lvl1pPr marL="285750" indent="-285750">
              <a:buFontTx/>
              <a:buBlip>
                <a:blip r:embed="rId2"/>
              </a:buBlip>
              <a:defRPr/>
            </a:lvl1pPr>
          </a:lstStyle>
          <a:p>
            <a:pPr lvl="0"/>
            <a:r>
              <a:rPr lang="da-DK" dirty="0"/>
              <a:t>INSERT TEXT</a:t>
            </a:r>
          </a:p>
        </p:txBody>
      </p:sp>
    </p:spTree>
    <p:extLst>
      <p:ext uri="{BB962C8B-B14F-4D97-AF65-F5344CB8AC3E}">
        <p14:creationId xmlns:p14="http://schemas.microsoft.com/office/powerpoint/2010/main" val="1316785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Break">
    <p:spTree>
      <p:nvGrpSpPr>
        <p:cNvPr id="1" name=""/>
        <p:cNvGrpSpPr/>
        <p:nvPr/>
      </p:nvGrpSpPr>
      <p:grpSpPr>
        <a:xfrm>
          <a:off x="0" y="0"/>
          <a:ext cx="0" cy="0"/>
          <a:chOff x="0" y="0"/>
          <a:chExt cx="0" cy="0"/>
        </a:xfrm>
      </p:grpSpPr>
      <p:sp>
        <p:nvSpPr>
          <p:cNvPr id="4" name="Picture Placeholder 4"/>
          <p:cNvSpPr>
            <a:spLocks noGrp="1"/>
          </p:cNvSpPr>
          <p:nvPr>
            <p:ph type="pic" sz="quarter" idx="11" hasCustomPrompt="1"/>
          </p:nvPr>
        </p:nvSpPr>
        <p:spPr>
          <a:xfrm>
            <a:off x="0" y="0"/>
            <a:ext cx="12192000"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5" name="Title 4"/>
          <p:cNvSpPr>
            <a:spLocks noGrp="1"/>
          </p:cNvSpPr>
          <p:nvPr>
            <p:ph type="title" hasCustomPrompt="1"/>
          </p:nvPr>
        </p:nvSpPr>
        <p:spPr>
          <a:xfrm>
            <a:off x="2441575" y="2676493"/>
            <a:ext cx="7341129" cy="1036319"/>
          </a:xfrm>
          <a:solidFill>
            <a:schemeClr val="bg1"/>
          </a:solidFill>
        </p:spPr>
        <p:txBody>
          <a:bodyPr tIns="108000"/>
          <a:lstStyle>
            <a:lvl1pPr algn="ctr">
              <a:defRPr sz="2800" baseline="0">
                <a:solidFill>
                  <a:schemeClr val="tx1"/>
                </a:solidFill>
              </a:defRPr>
            </a:lvl1pPr>
          </a:lstStyle>
          <a:p>
            <a:r>
              <a:rPr lang="en-US" dirty="0"/>
              <a:t>BREAK</a:t>
            </a:r>
            <a:br>
              <a:rPr lang="en-US" dirty="0"/>
            </a:br>
            <a:r>
              <a:rPr lang="en-US" dirty="0"/>
              <a:t>HEADLINE</a:t>
            </a:r>
          </a:p>
        </p:txBody>
      </p:sp>
      <p:grpSp>
        <p:nvGrpSpPr>
          <p:cNvPr id="72" name="Group 4"/>
          <p:cNvGrpSpPr>
            <a:grpSpLocks noChangeAspect="1"/>
          </p:cNvGrpSpPr>
          <p:nvPr userDrawn="1"/>
        </p:nvGrpSpPr>
        <p:grpSpPr bwMode="auto">
          <a:xfrm>
            <a:off x="5492750" y="5903913"/>
            <a:ext cx="1236663" cy="815975"/>
            <a:chOff x="3460" y="3719"/>
            <a:chExt cx="779" cy="514"/>
          </a:xfrm>
        </p:grpSpPr>
        <p:sp>
          <p:nvSpPr>
            <p:cNvPr id="73"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4"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5"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6"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7"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8"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0"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1"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2"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3"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4"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5"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6"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7"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8"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9"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0"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1"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2"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3"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0"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1"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2"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3"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7"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8"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9"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0"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1"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2"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3"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4"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5"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6"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7"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8"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9"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0"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1"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2"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3"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4"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2150274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reak">
    <p:spTree>
      <p:nvGrpSpPr>
        <p:cNvPr id="1" name=""/>
        <p:cNvGrpSpPr/>
        <p:nvPr/>
      </p:nvGrpSpPr>
      <p:grpSpPr>
        <a:xfrm>
          <a:off x="0" y="0"/>
          <a:ext cx="0" cy="0"/>
          <a:chOff x="0" y="0"/>
          <a:chExt cx="0" cy="0"/>
        </a:xfrm>
      </p:grpSpPr>
      <p:sp>
        <p:nvSpPr>
          <p:cNvPr id="4" name="Picture Placeholder 4"/>
          <p:cNvSpPr>
            <a:spLocks noGrp="1"/>
          </p:cNvSpPr>
          <p:nvPr>
            <p:ph type="pic" sz="quarter" idx="11" hasCustomPrompt="1"/>
          </p:nvPr>
        </p:nvSpPr>
        <p:spPr>
          <a:xfrm>
            <a:off x="0" y="0"/>
            <a:ext cx="12192000"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5" name="Title 4"/>
          <p:cNvSpPr>
            <a:spLocks noGrp="1"/>
          </p:cNvSpPr>
          <p:nvPr>
            <p:ph type="title" hasCustomPrompt="1"/>
          </p:nvPr>
        </p:nvSpPr>
        <p:spPr>
          <a:xfrm>
            <a:off x="2441575" y="2676493"/>
            <a:ext cx="7341129" cy="1036319"/>
          </a:xfrm>
          <a:solidFill>
            <a:schemeClr val="bg1"/>
          </a:solidFill>
        </p:spPr>
        <p:txBody>
          <a:bodyPr tIns="108000"/>
          <a:lstStyle>
            <a:lvl1pPr algn="ctr">
              <a:defRPr sz="2800" baseline="0">
                <a:solidFill>
                  <a:schemeClr val="tx1"/>
                </a:solidFill>
              </a:defRPr>
            </a:lvl1pPr>
          </a:lstStyle>
          <a:p>
            <a:r>
              <a:rPr lang="en-US" dirty="0"/>
              <a:t>BREAK</a:t>
            </a:r>
            <a:br>
              <a:rPr lang="en-US" dirty="0"/>
            </a:br>
            <a:r>
              <a:rPr lang="en-US" dirty="0"/>
              <a:t>HEADLINE</a:t>
            </a:r>
          </a:p>
        </p:txBody>
      </p:sp>
      <p:grpSp>
        <p:nvGrpSpPr>
          <p:cNvPr id="72" name="Group 4"/>
          <p:cNvGrpSpPr>
            <a:grpSpLocks noChangeAspect="1"/>
          </p:cNvGrpSpPr>
          <p:nvPr userDrawn="1"/>
        </p:nvGrpSpPr>
        <p:grpSpPr bwMode="auto">
          <a:xfrm>
            <a:off x="5492750" y="5903913"/>
            <a:ext cx="1236663" cy="815975"/>
            <a:chOff x="3460" y="3719"/>
            <a:chExt cx="779" cy="514"/>
          </a:xfrm>
        </p:grpSpPr>
        <p:sp>
          <p:nvSpPr>
            <p:cNvPr id="73"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4"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5"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6"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7"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8"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0"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1"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2"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3"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4"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5"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6"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7"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8"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9"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0"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1"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2"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3"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0"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1"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2"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3"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7"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8"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9"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0"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1"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2"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3"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4"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5"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6"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7"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8"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9"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0"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1"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2"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3"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4"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3553502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w. bullets">
    <p:spTree>
      <p:nvGrpSpPr>
        <p:cNvPr id="1" name=""/>
        <p:cNvGrpSpPr/>
        <p:nvPr/>
      </p:nvGrpSpPr>
      <p:grpSpPr>
        <a:xfrm>
          <a:off x="0" y="0"/>
          <a:ext cx="0" cy="0"/>
          <a:chOff x="0" y="0"/>
          <a:chExt cx="0" cy="0"/>
        </a:xfrm>
      </p:grpSpPr>
      <p:sp>
        <p:nvSpPr>
          <p:cNvPr id="4" name="Номер слайда 21"/>
          <p:cNvSpPr>
            <a:spLocks noGrp="1"/>
          </p:cNvSpPr>
          <p:nvPr>
            <p:ph type="sldNum" sz="quarter" idx="4"/>
          </p:nvPr>
        </p:nvSpPr>
        <p:spPr>
          <a:xfrm>
            <a:off x="11339887" y="593223"/>
            <a:ext cx="571468" cy="227164"/>
          </a:xfrm>
          <a:prstGeom prst="rect">
            <a:avLst/>
          </a:prstGeom>
          <a:noFill/>
        </p:spPr>
        <p:txBody>
          <a:bodyPr vert="horz" lIns="0" tIns="0" rIns="0" bIns="0" rtlCol="0" anchor="ctr"/>
          <a:lstStyle>
            <a:lvl1pPr algn="r">
              <a:defRPr sz="1000" b="1" i="0">
                <a:solidFill>
                  <a:schemeClr val="tx1">
                    <a:alpha val="70000"/>
                  </a:schemeClr>
                </a:solidFill>
                <a:latin typeface="+mn-lt"/>
                <a:ea typeface="Montserrat Medium" charset="0"/>
                <a:cs typeface="Montserrat Medium" charset="0"/>
              </a:defRPr>
            </a:lvl1pPr>
          </a:lstStyle>
          <a:p>
            <a:fld id="{D8D877B3-D348-4611-9BDB-C5374591D951}" type="slidenum">
              <a:rPr lang="en-US" smtClean="0"/>
              <a:pPr/>
              <a:t>‹#›</a:t>
            </a:fld>
            <a:endParaRPr lang="en-US" dirty="0"/>
          </a:p>
        </p:txBody>
      </p:sp>
      <p:sp>
        <p:nvSpPr>
          <p:cNvPr id="3" name="Title 4"/>
          <p:cNvSpPr>
            <a:spLocks noGrp="1"/>
          </p:cNvSpPr>
          <p:nvPr>
            <p:ph type="title" hasCustomPrompt="1"/>
          </p:nvPr>
        </p:nvSpPr>
        <p:spPr>
          <a:xfrm>
            <a:off x="587374" y="370290"/>
            <a:ext cx="5108575" cy="1474385"/>
          </a:xfrm>
        </p:spPr>
        <p:txBody>
          <a:bodyPr/>
          <a:lstStyle>
            <a:lvl1pPr>
              <a:defRPr sz="3600"/>
            </a:lvl1pPr>
          </a:lstStyle>
          <a:p>
            <a:r>
              <a:rPr lang="en-US" dirty="0"/>
              <a:t>CLICK TO EDIT TITLE</a:t>
            </a:r>
          </a:p>
        </p:txBody>
      </p:sp>
      <p:sp>
        <p:nvSpPr>
          <p:cNvPr id="5" name="Pladsholder til tekst 10"/>
          <p:cNvSpPr>
            <a:spLocks noGrp="1"/>
          </p:cNvSpPr>
          <p:nvPr>
            <p:ph type="body" sz="quarter" idx="12" hasCustomPrompt="1"/>
          </p:nvPr>
        </p:nvSpPr>
        <p:spPr>
          <a:xfrm>
            <a:off x="587375" y="2065337"/>
            <a:ext cx="10752512" cy="3703696"/>
          </a:xfrm>
        </p:spPr>
        <p:txBody>
          <a:bodyPr/>
          <a:lstStyle>
            <a:lvl1pPr marL="285750" indent="-285750">
              <a:buFontTx/>
              <a:buBlip>
                <a:blip r:embed="rId2"/>
              </a:buBlip>
              <a:defRPr/>
            </a:lvl1pPr>
          </a:lstStyle>
          <a:p>
            <a:pPr lvl="0"/>
            <a:r>
              <a:rPr lang="da-DK" dirty="0"/>
              <a:t>INSERT TEXT</a:t>
            </a:r>
          </a:p>
        </p:txBody>
      </p:sp>
    </p:spTree>
    <p:extLst>
      <p:ext uri="{BB962C8B-B14F-4D97-AF65-F5344CB8AC3E}">
        <p14:creationId xmlns:p14="http://schemas.microsoft.com/office/powerpoint/2010/main" val="252126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eb + bullet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grpSp>
        <p:nvGrpSpPr>
          <p:cNvPr id="30" name="Gruppe 29"/>
          <p:cNvGrpSpPr/>
          <p:nvPr userDrawn="1"/>
        </p:nvGrpSpPr>
        <p:grpSpPr>
          <a:xfrm>
            <a:off x="0" y="657225"/>
            <a:ext cx="405154" cy="1182460"/>
            <a:chOff x="320675" y="2816225"/>
            <a:chExt cx="350838" cy="1023938"/>
          </a:xfrm>
          <a:solidFill>
            <a:schemeClr val="tx1"/>
          </a:solidFill>
        </p:grpSpPr>
        <p:sp>
          <p:nvSpPr>
            <p:cNvPr id="31"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2"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3"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4"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5"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6"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7"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8"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9"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0"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1"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2"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3"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4"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5"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6"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7"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8"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9"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
        <p:nvSpPr>
          <p:cNvPr id="26" name="Title 4"/>
          <p:cNvSpPr>
            <a:spLocks noGrp="1"/>
          </p:cNvSpPr>
          <p:nvPr>
            <p:ph type="title" hasCustomPrompt="1"/>
          </p:nvPr>
        </p:nvSpPr>
        <p:spPr>
          <a:xfrm>
            <a:off x="587375" y="370764"/>
            <a:ext cx="4516438" cy="1473911"/>
          </a:xfrm>
        </p:spPr>
        <p:txBody>
          <a:bodyPr/>
          <a:lstStyle>
            <a:lvl1pPr>
              <a:defRPr sz="3600"/>
            </a:lvl1pPr>
          </a:lstStyle>
          <a:p>
            <a:r>
              <a:rPr lang="en-US" dirty="0"/>
              <a:t>CLICK TO EDIT TITLE</a:t>
            </a:r>
          </a:p>
        </p:txBody>
      </p:sp>
      <p:pic>
        <p:nvPicPr>
          <p:cNvPr id="27" name="Billede 26"/>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670792" y="820387"/>
            <a:ext cx="6943368" cy="5825654"/>
          </a:xfrm>
          <a:prstGeom prst="rect">
            <a:avLst/>
          </a:prstGeom>
        </p:spPr>
      </p:pic>
      <p:sp>
        <p:nvSpPr>
          <p:cNvPr id="28" name="Picture Placeholder 4"/>
          <p:cNvSpPr>
            <a:spLocks noGrp="1"/>
          </p:cNvSpPr>
          <p:nvPr>
            <p:ph type="pic" sz="quarter" idx="11" hasCustomPrompt="1"/>
          </p:nvPr>
        </p:nvSpPr>
        <p:spPr>
          <a:xfrm>
            <a:off x="5953820" y="1240418"/>
            <a:ext cx="6238180" cy="3503032"/>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29" name="Pladsholder til tekst 10"/>
          <p:cNvSpPr>
            <a:spLocks noGrp="1"/>
          </p:cNvSpPr>
          <p:nvPr>
            <p:ph type="body" sz="quarter" idx="12" hasCustomPrompt="1"/>
          </p:nvPr>
        </p:nvSpPr>
        <p:spPr>
          <a:xfrm>
            <a:off x="587375" y="2065337"/>
            <a:ext cx="4516438" cy="3243263"/>
          </a:xfrm>
        </p:spPr>
        <p:txBody>
          <a:bodyPr/>
          <a:lstStyle>
            <a:lvl1pPr marL="285750" indent="-285750">
              <a:buFontTx/>
              <a:buBlip>
                <a:blip r:embed="rId3"/>
              </a:buBlip>
              <a:defRPr/>
            </a:lvl1pPr>
          </a:lstStyle>
          <a:p>
            <a:pPr lvl="0"/>
            <a:r>
              <a:rPr lang="da-DK" dirty="0"/>
              <a:t>INSERT TEXT</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gram - Right">
    <p:spTree>
      <p:nvGrpSpPr>
        <p:cNvPr id="1" name=""/>
        <p:cNvGrpSpPr/>
        <p:nvPr/>
      </p:nvGrpSpPr>
      <p:grpSpPr>
        <a:xfrm>
          <a:off x="0" y="0"/>
          <a:ext cx="0" cy="0"/>
          <a:chOff x="0" y="0"/>
          <a:chExt cx="0" cy="0"/>
        </a:xfrm>
      </p:grpSpPr>
      <p:sp>
        <p:nvSpPr>
          <p:cNvPr id="5" name="Title 4"/>
          <p:cNvSpPr>
            <a:spLocks noGrp="1"/>
          </p:cNvSpPr>
          <p:nvPr>
            <p:ph type="title" hasCustomPrompt="1"/>
          </p:nvPr>
        </p:nvSpPr>
        <p:spPr>
          <a:xfrm>
            <a:off x="587374" y="367628"/>
            <a:ext cx="4886993" cy="1621619"/>
          </a:xfrm>
        </p:spPr>
        <p:txBody>
          <a:bodyPr/>
          <a:lstStyle>
            <a:lvl1pPr>
              <a:defRPr sz="3600"/>
            </a:lvl1pPr>
          </a:lstStyle>
          <a:p>
            <a:r>
              <a:rPr lang="en-US" dirty="0"/>
              <a:t>CLICK TO EDIT TITLE</a:t>
            </a:r>
          </a:p>
        </p:txBody>
      </p:sp>
      <p:sp>
        <p:nvSpPr>
          <p:cNvPr id="11" name="Pladsholder til diagram 10"/>
          <p:cNvSpPr>
            <a:spLocks noGrp="1"/>
          </p:cNvSpPr>
          <p:nvPr>
            <p:ph type="chart" sz="quarter" idx="12"/>
          </p:nvPr>
        </p:nvSpPr>
        <p:spPr>
          <a:xfrm>
            <a:off x="6096000" y="2262579"/>
            <a:ext cx="5524500" cy="3572737"/>
          </a:xfrm>
        </p:spPr>
        <p:txBody>
          <a:bodyPr/>
          <a:lstStyle/>
          <a:p>
            <a:r>
              <a:rPr lang="en-US"/>
              <a:t>Click icon to add chart</a:t>
            </a:r>
            <a:endParaRPr lang="da-DK"/>
          </a:p>
        </p:txBody>
      </p:sp>
      <p:sp>
        <p:nvSpPr>
          <p:cNvPr id="13" name="Pladsholder til tekst 12"/>
          <p:cNvSpPr>
            <a:spLocks noGrp="1"/>
          </p:cNvSpPr>
          <p:nvPr>
            <p:ph type="body" sz="quarter" idx="13" hasCustomPrompt="1"/>
          </p:nvPr>
        </p:nvSpPr>
        <p:spPr>
          <a:xfrm>
            <a:off x="587375" y="2262579"/>
            <a:ext cx="4886992" cy="3572737"/>
          </a:xfrm>
        </p:spPr>
        <p:txBody>
          <a:bodyPr>
            <a:normAutofit/>
          </a:bodyPr>
          <a:lstStyle>
            <a:lvl2pPr marL="285750" indent="-285750">
              <a:buFontTx/>
              <a:buBlip>
                <a:blip r:embed="rId2"/>
              </a:buBlip>
              <a:defRPr sz="1600" baseline="0"/>
            </a:lvl2pPr>
          </a:lstStyle>
          <a:p>
            <a:pPr lvl="1"/>
            <a:r>
              <a:rPr lang="da-DK" dirty="0"/>
              <a:t>INSERT TEXT</a:t>
            </a:r>
          </a:p>
        </p:txBody>
      </p:sp>
      <p:sp>
        <p:nvSpPr>
          <p:cNvPr id="6" name="Номер слайда 21"/>
          <p:cNvSpPr>
            <a:spLocks noGrp="1"/>
          </p:cNvSpPr>
          <p:nvPr>
            <p:ph type="sldNum" sz="quarter" idx="4"/>
          </p:nvPr>
        </p:nvSpPr>
        <p:spPr>
          <a:xfrm>
            <a:off x="11339887" y="593223"/>
            <a:ext cx="571468" cy="227164"/>
          </a:xfrm>
          <a:prstGeom prst="rect">
            <a:avLst/>
          </a:prstGeom>
          <a:noFill/>
        </p:spPr>
        <p:txBody>
          <a:bodyPr vert="horz" lIns="0" tIns="0" rIns="0" bIns="0" rtlCol="0" anchor="ctr"/>
          <a:lstStyle>
            <a:lvl1pPr algn="r">
              <a:defRPr sz="1000" b="1" i="0">
                <a:solidFill>
                  <a:schemeClr val="tx1">
                    <a:alpha val="70000"/>
                  </a:schemeClr>
                </a:solidFill>
                <a:latin typeface="+mn-lt"/>
                <a:ea typeface="Montserrat Medium" charset="0"/>
                <a:cs typeface="Montserrat Medium" charset="0"/>
              </a:defRPr>
            </a:lvl1pPr>
          </a:lstStyle>
          <a:p>
            <a:fld id="{D8D877B3-D348-4611-9BDB-C5374591D95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x Picture right + bullets">
    <p:spTree>
      <p:nvGrpSpPr>
        <p:cNvPr id="1" name=""/>
        <p:cNvGrpSpPr/>
        <p:nvPr/>
      </p:nvGrpSpPr>
      <p:grpSpPr>
        <a:xfrm>
          <a:off x="0" y="0"/>
          <a:ext cx="0" cy="0"/>
          <a:chOff x="0" y="0"/>
          <a:chExt cx="0" cy="0"/>
        </a:xfrm>
      </p:grpSpPr>
      <p:sp>
        <p:nvSpPr>
          <p:cNvPr id="6" name="Picture Placeholder 4"/>
          <p:cNvSpPr>
            <a:spLocks noGrp="1"/>
          </p:cNvSpPr>
          <p:nvPr>
            <p:ph type="pic" sz="quarter" idx="11" hasCustomPrompt="1"/>
          </p:nvPr>
        </p:nvSpPr>
        <p:spPr>
          <a:xfrm>
            <a:off x="7438768" y="0"/>
            <a:ext cx="4753232"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Title 4"/>
          <p:cNvSpPr>
            <a:spLocks noGrp="1"/>
          </p:cNvSpPr>
          <p:nvPr>
            <p:ph type="title" hasCustomPrompt="1"/>
          </p:nvPr>
        </p:nvSpPr>
        <p:spPr>
          <a:xfrm>
            <a:off x="587374" y="359273"/>
            <a:ext cx="4490445" cy="1621619"/>
          </a:xfrm>
        </p:spPr>
        <p:txBody>
          <a:bodyPr/>
          <a:lstStyle>
            <a:lvl1pPr>
              <a:defRPr sz="3600"/>
            </a:lvl1pPr>
          </a:lstStyle>
          <a:p>
            <a:r>
              <a:rPr lang="en-US" dirty="0"/>
              <a:t>CLICK TO EDIT TITLE</a:t>
            </a:r>
          </a:p>
        </p:txBody>
      </p:sp>
      <p:sp>
        <p:nvSpPr>
          <p:cNvPr id="4" name="Pladsholder til tekst 3"/>
          <p:cNvSpPr>
            <a:spLocks noGrp="1"/>
          </p:cNvSpPr>
          <p:nvPr>
            <p:ph type="body" sz="quarter" idx="12" hasCustomPrompt="1"/>
          </p:nvPr>
        </p:nvSpPr>
        <p:spPr>
          <a:xfrm>
            <a:off x="587375" y="2143359"/>
            <a:ext cx="4490445" cy="3752115"/>
          </a:xfrm>
        </p:spPr>
        <p:txBody>
          <a:bodyPr/>
          <a:lstStyle>
            <a:lvl1pPr marL="285750" indent="-285750">
              <a:lnSpc>
                <a:spcPct val="100000"/>
              </a:lnSpc>
              <a:spcBef>
                <a:spcPts val="600"/>
              </a:spcBef>
              <a:buFontTx/>
              <a:buBlip>
                <a:blip r:embed="rId2"/>
              </a:buBlip>
              <a:defRPr sz="1600" baseline="0"/>
            </a:lvl1pPr>
          </a:lstStyle>
          <a:p>
            <a:pPr lvl="0"/>
            <a:r>
              <a:rPr lang="da-DK" dirty="0" err="1"/>
              <a:t>Insert</a:t>
            </a:r>
            <a:r>
              <a:rPr lang="da-DK" dirty="0"/>
              <a:t> </a:t>
            </a:r>
            <a:r>
              <a:rPr lang="da-DK" dirty="0" err="1"/>
              <a:t>bullets</a:t>
            </a:r>
            <a:endParaRPr lang="da-DK" dirty="0"/>
          </a:p>
          <a:p>
            <a:pPr lvl="0"/>
            <a:endParaRPr lang="da-DK" dirty="0"/>
          </a:p>
          <a:p>
            <a:pPr lvl="0"/>
            <a:endParaRPr lang="da-DK" dirty="0"/>
          </a:p>
        </p:txBody>
      </p:sp>
    </p:spTree>
    <p:extLst>
      <p:ext uri="{BB962C8B-B14F-4D97-AF65-F5344CB8AC3E}">
        <p14:creationId xmlns:p14="http://schemas.microsoft.com/office/powerpoint/2010/main" val="498607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lef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Picture Placeholder 4"/>
          <p:cNvSpPr>
            <a:spLocks noGrp="1"/>
          </p:cNvSpPr>
          <p:nvPr>
            <p:ph type="pic" sz="quarter" idx="11" hasCustomPrompt="1"/>
          </p:nvPr>
        </p:nvSpPr>
        <p:spPr>
          <a:xfrm>
            <a:off x="-1" y="0"/>
            <a:ext cx="7427914"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6" name="Title 4"/>
          <p:cNvSpPr>
            <a:spLocks noGrp="1"/>
          </p:cNvSpPr>
          <p:nvPr>
            <p:ph type="title" hasCustomPrompt="1"/>
          </p:nvPr>
        </p:nvSpPr>
        <p:spPr>
          <a:xfrm>
            <a:off x="8031879" y="957753"/>
            <a:ext cx="3588621" cy="1272251"/>
          </a:xfrm>
        </p:spPr>
        <p:txBody>
          <a:bodyPr/>
          <a:lstStyle>
            <a:lvl1pPr>
              <a:defRPr sz="3600"/>
            </a:lvl1pPr>
          </a:lstStyle>
          <a:p>
            <a:r>
              <a:rPr lang="en-US" dirty="0"/>
              <a:t>CLICK TO EDIT TITLE</a:t>
            </a:r>
          </a:p>
        </p:txBody>
      </p:sp>
      <p:sp>
        <p:nvSpPr>
          <p:cNvPr id="7" name="Pladsholder til tekst 3"/>
          <p:cNvSpPr>
            <a:spLocks noGrp="1"/>
          </p:cNvSpPr>
          <p:nvPr>
            <p:ph type="body" sz="quarter" idx="12" hasCustomPrompt="1"/>
          </p:nvPr>
        </p:nvSpPr>
        <p:spPr>
          <a:xfrm>
            <a:off x="8031879" y="2584598"/>
            <a:ext cx="3588621" cy="3500008"/>
          </a:xfrm>
        </p:spPr>
        <p:txBody>
          <a:bodyPr/>
          <a:lstStyle>
            <a:lvl1pPr marL="285750" indent="-285750">
              <a:lnSpc>
                <a:spcPct val="100000"/>
              </a:lnSpc>
              <a:spcBef>
                <a:spcPts val="600"/>
              </a:spcBef>
              <a:buFontTx/>
              <a:buBlip>
                <a:blip r:embed="rId2"/>
              </a:buBlip>
              <a:defRPr sz="1600" baseline="0"/>
            </a:lvl1pPr>
          </a:lstStyle>
          <a:p>
            <a:pPr lvl="0"/>
            <a:r>
              <a:rPr lang="da-DK" dirty="0" err="1"/>
              <a:t>Insert</a:t>
            </a:r>
            <a:r>
              <a:rPr lang="da-DK" dirty="0"/>
              <a:t> </a:t>
            </a:r>
            <a:r>
              <a:rPr lang="da-DK" dirty="0" err="1"/>
              <a:t>bullets</a:t>
            </a:r>
            <a:endParaRPr lang="da-DK" dirty="0"/>
          </a:p>
          <a:p>
            <a:pPr lvl="0"/>
            <a:endParaRPr lang="da-DK" dirty="0"/>
          </a:p>
          <a:p>
            <a:pPr lvl="0"/>
            <a:endParaRPr lang="da-DK" dirty="0"/>
          </a:p>
        </p:txBody>
      </p:sp>
      <p:grpSp>
        <p:nvGrpSpPr>
          <p:cNvPr id="8" name="Gruppe 7"/>
          <p:cNvGrpSpPr/>
          <p:nvPr userDrawn="1"/>
        </p:nvGrpSpPr>
        <p:grpSpPr>
          <a:xfrm>
            <a:off x="7427913" y="1288619"/>
            <a:ext cx="405154" cy="1182460"/>
            <a:chOff x="320675" y="2816225"/>
            <a:chExt cx="350838" cy="1023938"/>
          </a:xfrm>
          <a:solidFill>
            <a:schemeClr val="tx1"/>
          </a:solidFill>
        </p:grpSpPr>
        <p:sp>
          <p:nvSpPr>
            <p:cNvPr id="9"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3"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4"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5"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6"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7"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8"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9"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0"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1"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2"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3"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4"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5"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6"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7"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1468601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x Pictures righ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9" name="Picture Placeholder 4"/>
          <p:cNvSpPr>
            <a:spLocks noGrp="1"/>
          </p:cNvSpPr>
          <p:nvPr>
            <p:ph type="pic" sz="quarter" idx="14" hasCustomPrompt="1"/>
          </p:nvPr>
        </p:nvSpPr>
        <p:spPr>
          <a:xfrm>
            <a:off x="7427912" y="3492500"/>
            <a:ext cx="4764087" cy="3360132"/>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10" name="Title 4"/>
          <p:cNvSpPr>
            <a:spLocks noGrp="1"/>
          </p:cNvSpPr>
          <p:nvPr>
            <p:ph type="title" hasCustomPrompt="1"/>
          </p:nvPr>
        </p:nvSpPr>
        <p:spPr>
          <a:xfrm>
            <a:off x="587375" y="357948"/>
            <a:ext cx="4229100" cy="1486727"/>
          </a:xfrm>
        </p:spPr>
        <p:txBody>
          <a:bodyPr/>
          <a:lstStyle>
            <a:lvl1pPr>
              <a:defRPr sz="3600"/>
            </a:lvl1pPr>
          </a:lstStyle>
          <a:p>
            <a:r>
              <a:rPr lang="en-US" dirty="0"/>
              <a:t>CLICK TO EDIT TITLE</a:t>
            </a:r>
          </a:p>
        </p:txBody>
      </p:sp>
      <p:sp>
        <p:nvSpPr>
          <p:cNvPr id="7" name="Pladsholder til tekst 3"/>
          <p:cNvSpPr>
            <a:spLocks noGrp="1"/>
          </p:cNvSpPr>
          <p:nvPr>
            <p:ph type="body" sz="quarter" idx="15" hasCustomPrompt="1"/>
          </p:nvPr>
        </p:nvSpPr>
        <p:spPr>
          <a:xfrm>
            <a:off x="587375" y="2127154"/>
            <a:ext cx="4229100" cy="3575409"/>
          </a:xfrm>
        </p:spPr>
        <p:txBody>
          <a:bodyPr/>
          <a:lstStyle>
            <a:lvl1pPr marL="285750" indent="-285750">
              <a:lnSpc>
                <a:spcPct val="100000"/>
              </a:lnSpc>
              <a:spcBef>
                <a:spcPts val="600"/>
              </a:spcBef>
              <a:buFontTx/>
              <a:buBlip>
                <a:blip r:embed="rId2"/>
              </a:buBlip>
              <a:defRPr sz="1600" baseline="0"/>
            </a:lvl1pPr>
          </a:lstStyle>
          <a:p>
            <a:pPr lvl="0"/>
            <a:r>
              <a:rPr lang="da-DK" dirty="0" err="1"/>
              <a:t>Insert</a:t>
            </a:r>
            <a:r>
              <a:rPr lang="da-DK" dirty="0"/>
              <a:t> </a:t>
            </a:r>
            <a:r>
              <a:rPr lang="da-DK" dirty="0" err="1"/>
              <a:t>bullets</a:t>
            </a:r>
            <a:endParaRPr lang="da-DK" dirty="0"/>
          </a:p>
          <a:p>
            <a:pPr lvl="0"/>
            <a:endParaRPr lang="da-DK" dirty="0"/>
          </a:p>
          <a:p>
            <a:pPr lvl="0"/>
            <a:endParaRPr lang="da-DK" dirty="0"/>
          </a:p>
        </p:txBody>
      </p:sp>
      <p:sp>
        <p:nvSpPr>
          <p:cNvPr id="11" name="Picture Placeholder 4"/>
          <p:cNvSpPr>
            <a:spLocks noGrp="1"/>
          </p:cNvSpPr>
          <p:nvPr>
            <p:ph type="pic" sz="quarter" idx="16" hasCustomPrompt="1"/>
          </p:nvPr>
        </p:nvSpPr>
        <p:spPr>
          <a:xfrm>
            <a:off x="7427912" y="0"/>
            <a:ext cx="4764087" cy="3360132"/>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Tree>
    <p:extLst>
      <p:ext uri="{BB962C8B-B14F-4D97-AF65-F5344CB8AC3E}">
        <p14:creationId xmlns:p14="http://schemas.microsoft.com/office/powerpoint/2010/main" val="611979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image" Target="../media/image3.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slideLayout" Target="../slideLayouts/slideLayout13.xml"/><Relationship Id="rId7" Type="http://schemas.openxmlformats.org/officeDocument/2006/relationships/image" Target="../media/image1.emf"/><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oleObject" Target="../embeddings/oleObject2.bin"/><Relationship Id="rId5" Type="http://schemas.openxmlformats.org/officeDocument/2006/relationships/tags" Target="../tags/tag3.xml"/><Relationship Id="rId10" Type="http://schemas.openxmlformats.org/officeDocument/2006/relationships/image" Target="../media/image3.emf"/><Relationship Id="rId4" Type="http://schemas.openxmlformats.org/officeDocument/2006/relationships/theme" Target="../theme/theme2.xml"/><Relationship Id="rId9" Type="http://schemas.openxmlformats.org/officeDocument/2006/relationships/image" Target="../media/image9.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emf"/><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oleObject" Target="../embeddings/oleObject3.bin"/><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ags" Target="../tags/tag4.xml"/><Relationship Id="rId5" Type="http://schemas.openxmlformats.org/officeDocument/2006/relationships/slideLayout" Target="../slideLayouts/slideLayout18.xml"/><Relationship Id="rId10" Type="http://schemas.openxmlformats.org/officeDocument/2006/relationships/theme" Target="../theme/theme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3A72371-C0D0-4575-9E14-A51C7F694EE5}"/>
              </a:ext>
            </a:extLst>
          </p:cNvPr>
          <p:cNvGraphicFramePr>
            <a:graphicFrameLocks noChangeAspect="1"/>
          </p:cNvGraphicFramePr>
          <p:nvPr userDrawn="1">
            <p:custDataLst>
              <p:tags r:id="rId12"/>
            </p:custDataLst>
            <p:extLst>
              <p:ext uri="{D42A27DB-BD31-4B8C-83A1-F6EECF244321}">
                <p14:modId xmlns:p14="http://schemas.microsoft.com/office/powerpoint/2010/main" val="22953944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3" imgW="395" imgH="396" progId="TCLayout.ActiveDocument.1">
                  <p:embed/>
                </p:oleObj>
              </mc:Choice>
              <mc:Fallback>
                <p:oleObj name="think-cell Slide" r:id="rId13" imgW="395" imgH="396" progId="TCLayout.ActiveDocument.1">
                  <p:embed/>
                  <p:pic>
                    <p:nvPicPr>
                      <p:cNvPr id="7" name="Object 6" hidden="1">
                        <a:extLst>
                          <a:ext uri="{FF2B5EF4-FFF2-40B4-BE49-F238E27FC236}">
                            <a16:creationId xmlns:a16="http://schemas.microsoft.com/office/drawing/2014/main" id="{03A72371-C0D0-4575-9E14-A51C7F694EE5}"/>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Заголовок 1"/>
          <p:cNvSpPr>
            <a:spLocks noGrp="1"/>
          </p:cNvSpPr>
          <p:nvPr>
            <p:ph type="title"/>
          </p:nvPr>
        </p:nvSpPr>
        <p:spPr>
          <a:xfrm>
            <a:off x="587375" y="458583"/>
            <a:ext cx="9753600" cy="1386092"/>
          </a:xfrm>
          <a:prstGeom prst="rect">
            <a:avLst/>
          </a:prstGeom>
          <a:effectLst/>
        </p:spPr>
        <p:txBody>
          <a:bodyPr vert="horz" lIns="0" tIns="192024" rIns="0" bIns="0" rtlCol="0" anchor="t" anchorCtr="0">
            <a:noAutofit/>
          </a:bodyPr>
          <a:lstStyle/>
          <a:p>
            <a:r>
              <a:rPr lang="en-US" dirty="0"/>
              <a:t>YOUR TITLE HERE</a:t>
            </a:r>
          </a:p>
        </p:txBody>
      </p:sp>
      <p:sp>
        <p:nvSpPr>
          <p:cNvPr id="6" name="Номер слайда 21"/>
          <p:cNvSpPr>
            <a:spLocks noGrp="1"/>
          </p:cNvSpPr>
          <p:nvPr>
            <p:ph type="sldNum" sz="quarter" idx="4"/>
          </p:nvPr>
        </p:nvSpPr>
        <p:spPr>
          <a:xfrm>
            <a:off x="11339887" y="593223"/>
            <a:ext cx="571468" cy="227164"/>
          </a:xfrm>
          <a:prstGeom prst="rect">
            <a:avLst/>
          </a:prstGeom>
          <a:noFill/>
        </p:spPr>
        <p:txBody>
          <a:bodyPr vert="horz" lIns="0" tIns="0" rIns="0" bIns="0" rtlCol="0" anchor="ctr"/>
          <a:lstStyle>
            <a:lvl1pPr algn="r">
              <a:defRPr sz="1000" b="1" i="0">
                <a:solidFill>
                  <a:schemeClr val="tx1">
                    <a:alpha val="70000"/>
                  </a:schemeClr>
                </a:solidFill>
                <a:latin typeface="+mn-lt"/>
                <a:ea typeface="Montserrat Medium" charset="0"/>
                <a:cs typeface="Montserrat Medium" charset="0"/>
              </a:defRPr>
            </a:lvl1pPr>
          </a:lstStyle>
          <a:p>
            <a:fld id="{D8D877B3-D348-4611-9BDB-C5374591D951}" type="slidenum">
              <a:rPr lang="en-US" smtClean="0"/>
              <a:pPr/>
              <a:t>‹#›</a:t>
            </a:fld>
            <a:endParaRPr lang="en-US" dirty="0"/>
          </a:p>
        </p:txBody>
      </p:sp>
      <p:sp>
        <p:nvSpPr>
          <p:cNvPr id="11" name="Text Placeholder 10"/>
          <p:cNvSpPr>
            <a:spLocks noGrp="1"/>
          </p:cNvSpPr>
          <p:nvPr>
            <p:ph type="body" idx="1"/>
          </p:nvPr>
        </p:nvSpPr>
        <p:spPr>
          <a:xfrm>
            <a:off x="589650" y="2032831"/>
            <a:ext cx="9753600" cy="3110442"/>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a:t>Fourth level</a:t>
            </a:r>
            <a:endParaRPr lang="en-US" dirty="0"/>
          </a:p>
        </p:txBody>
      </p:sp>
      <p:grpSp>
        <p:nvGrpSpPr>
          <p:cNvPr id="81" name="Gruppe 80"/>
          <p:cNvGrpSpPr/>
          <p:nvPr userDrawn="1"/>
        </p:nvGrpSpPr>
        <p:grpSpPr>
          <a:xfrm>
            <a:off x="-3502" y="657225"/>
            <a:ext cx="405154" cy="1182460"/>
            <a:chOff x="320675" y="2816225"/>
            <a:chExt cx="350838" cy="1023938"/>
          </a:xfrm>
          <a:solidFill>
            <a:schemeClr val="tx1"/>
          </a:solidFill>
        </p:grpSpPr>
        <p:sp>
          <p:nvSpPr>
            <p:cNvPr id="62"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3"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4"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5"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6"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7"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8"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9"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0"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1"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2"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3"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4"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5"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6"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7"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8"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0"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grpSp>
        <p:nvGrpSpPr>
          <p:cNvPr id="4" name="Group 4"/>
          <p:cNvGrpSpPr>
            <a:grpSpLocks noChangeAspect="1"/>
          </p:cNvGrpSpPr>
          <p:nvPr userDrawn="1"/>
        </p:nvGrpSpPr>
        <p:grpSpPr bwMode="auto">
          <a:xfrm>
            <a:off x="5492750" y="5903913"/>
            <a:ext cx="1236663" cy="815975"/>
            <a:chOff x="3460" y="3719"/>
            <a:chExt cx="779" cy="514"/>
          </a:xfrm>
        </p:grpSpPr>
        <p:sp>
          <p:nvSpPr>
            <p:cNvPr id="5"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5"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6"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7"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8"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9"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0"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1"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5"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6"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7"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8"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9"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0"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1"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2"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3"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4"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5"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6"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7"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8"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9"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0"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1"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2"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3"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4"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5"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6"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7"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8"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7"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8"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9"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0"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1"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2"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3"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4"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5"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6"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7"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55" r:id="rId1"/>
    <p:sldLayoutId id="2147484019" r:id="rId2"/>
    <p:sldLayoutId id="2147484053" r:id="rId3"/>
    <p:sldLayoutId id="2147484008" r:id="rId4"/>
    <p:sldLayoutId id="2147484022" r:id="rId5"/>
    <p:sldLayoutId id="2147484011" r:id="rId6"/>
    <p:sldLayoutId id="2147484014" r:id="rId7"/>
    <p:sldLayoutId id="2147484028" r:id="rId8"/>
    <p:sldLayoutId id="2147484032" r:id="rId9"/>
    <p:sldLayoutId id="2147484054" r:id="rId10"/>
  </p:sldLayoutIdLst>
  <p:hf hdr="0" ftr="0" dt="0"/>
  <p:txStyles>
    <p:titleStyle>
      <a:lvl1pPr algn="l" defTabSz="914318" rtl="0" eaLnBrk="1" latinLnBrk="0" hangingPunct="1">
        <a:lnSpc>
          <a:spcPct val="100000"/>
        </a:lnSpc>
        <a:spcBef>
          <a:spcPct val="0"/>
        </a:spcBef>
        <a:buNone/>
        <a:defRPr sz="3600" b="1" kern="1200" spc="300" baseline="0">
          <a:solidFill>
            <a:schemeClr val="tx1"/>
          </a:solidFill>
          <a:latin typeface="+mn-lt"/>
          <a:ea typeface="+mj-ea"/>
          <a:cs typeface="+mj-cs"/>
        </a:defRPr>
      </a:lvl1pPr>
    </p:titleStyle>
    <p:bodyStyle>
      <a:lvl1pPr marL="285750" indent="-285750" algn="l" defTabSz="914318" rtl="0" eaLnBrk="1" latinLnBrk="0" hangingPunct="1">
        <a:lnSpc>
          <a:spcPct val="120000"/>
        </a:lnSpc>
        <a:spcBef>
          <a:spcPts val="1000"/>
        </a:spcBef>
        <a:buFontTx/>
        <a:buBlip>
          <a:blip r:embed="rId15"/>
        </a:buBlip>
        <a:defRPr sz="1600" kern="1200" spc="0">
          <a:solidFill>
            <a:schemeClr val="tx1"/>
          </a:solidFill>
          <a:latin typeface="+mn-lt"/>
          <a:ea typeface="+mn-ea"/>
          <a:cs typeface="+mn-cs"/>
        </a:defRPr>
      </a:lvl1pPr>
      <a:lvl2pPr marL="623888" indent="-285750" algn="l" defTabSz="914318" rtl="0" eaLnBrk="1" latinLnBrk="0" hangingPunct="1">
        <a:lnSpc>
          <a:spcPct val="120000"/>
        </a:lnSpc>
        <a:spcBef>
          <a:spcPts val="499"/>
        </a:spcBef>
        <a:buFontTx/>
        <a:buBlip>
          <a:blip r:embed="rId15"/>
        </a:buBlip>
        <a:defRPr sz="1400" kern="1200">
          <a:solidFill>
            <a:schemeClr val="tx1"/>
          </a:solidFill>
          <a:latin typeface="+mn-lt"/>
          <a:ea typeface="+mn-ea"/>
          <a:cs typeface="+mn-cs"/>
        </a:defRPr>
      </a:lvl2pPr>
      <a:lvl3pPr marL="898525" indent="-171450" algn="l" defTabSz="914318" rtl="0" eaLnBrk="1" latinLnBrk="0" hangingPunct="1">
        <a:lnSpc>
          <a:spcPct val="120000"/>
        </a:lnSpc>
        <a:spcBef>
          <a:spcPts val="499"/>
        </a:spcBef>
        <a:buFontTx/>
        <a:buBlip>
          <a:blip r:embed="rId16"/>
        </a:buBlip>
        <a:defRPr sz="1200" kern="1200">
          <a:solidFill>
            <a:schemeClr val="tx1"/>
          </a:solidFill>
          <a:latin typeface="+mn-lt"/>
          <a:ea typeface="+mn-ea"/>
          <a:cs typeface="+mn-cs"/>
        </a:defRPr>
      </a:lvl3pPr>
      <a:lvl4pPr marL="1163638" indent="-171450" algn="l" defTabSz="914318" rtl="0" eaLnBrk="1" latinLnBrk="0" hangingPunct="1">
        <a:lnSpc>
          <a:spcPct val="120000"/>
        </a:lnSpc>
        <a:spcBef>
          <a:spcPts val="499"/>
        </a:spcBef>
        <a:buFontTx/>
        <a:buBlip>
          <a:blip r:embed="rId16"/>
        </a:buBlip>
        <a:tabLst>
          <a:tab pos="1163638" algn="l"/>
        </a:tabLst>
        <a:defRPr sz="1000" kern="1200">
          <a:solidFill>
            <a:schemeClr val="tx1">
              <a:alpha val="70000"/>
            </a:schemeClr>
          </a:solidFill>
          <a:latin typeface="+mn-lt"/>
          <a:ea typeface="+mn-ea"/>
          <a:cs typeface="+mn-cs"/>
        </a:defRPr>
      </a:lvl4pPr>
      <a:lvl5pPr marL="1163638" indent="-171450" algn="l" defTabSz="914318" rtl="0" eaLnBrk="1" latinLnBrk="0" hangingPunct="1">
        <a:lnSpc>
          <a:spcPct val="120000"/>
        </a:lnSpc>
        <a:spcBef>
          <a:spcPts val="499"/>
        </a:spcBef>
        <a:buFontTx/>
        <a:buBlip>
          <a:blip r:embed="rId16"/>
        </a:buBlip>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1162" userDrawn="1">
          <p15:clr>
            <a:srgbClr val="F26B43"/>
          </p15:clr>
        </p15:guide>
        <p15:guide id="28" pos="370" userDrawn="1">
          <p15:clr>
            <a:srgbClr val="F26B43"/>
          </p15:clr>
        </p15:guide>
        <p15:guide id="29" pos="7320" userDrawn="1">
          <p15:clr>
            <a:srgbClr val="F26B43"/>
          </p15:clr>
        </p15:guide>
        <p15:guide id="48" pos="1141" userDrawn="1">
          <p15:clr>
            <a:srgbClr val="F26B43"/>
          </p15:clr>
        </p15:guide>
        <p15:guide id="51" orient="horz" pos="414" userDrawn="1">
          <p15:clr>
            <a:srgbClr val="F26B43"/>
          </p15:clr>
        </p15:guide>
        <p15:guide id="52" pos="4339" userDrawn="1">
          <p15:clr>
            <a:srgbClr val="F26B43"/>
          </p15:clr>
        </p15:guide>
        <p15:guide id="53" pos="467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6477CB74-587D-446A-9D48-6823643EC1AB}"/>
              </a:ext>
            </a:extLst>
          </p:cNvPr>
          <p:cNvGraphicFramePr>
            <a:graphicFrameLocks noChangeAspect="1"/>
          </p:cNvGraphicFramePr>
          <p:nvPr userDrawn="1">
            <p:custDataLst>
              <p:tags r:id="rId5"/>
            </p:custDataLst>
            <p:extLst>
              <p:ext uri="{D42A27DB-BD31-4B8C-83A1-F6EECF244321}">
                <p14:modId xmlns:p14="http://schemas.microsoft.com/office/powerpoint/2010/main" val="22808766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95" imgH="396" progId="TCLayout.ActiveDocument.1">
                  <p:embed/>
                </p:oleObj>
              </mc:Choice>
              <mc:Fallback>
                <p:oleObj name="think-cell Slide" r:id="rId6" imgW="395" imgH="396" progId="TCLayout.ActiveDocument.1">
                  <p:embed/>
                  <p:pic>
                    <p:nvPicPr>
                      <p:cNvPr id="7" name="Object 6" hidden="1">
                        <a:extLst>
                          <a:ext uri="{FF2B5EF4-FFF2-40B4-BE49-F238E27FC236}">
                            <a16:creationId xmlns:a16="http://schemas.microsoft.com/office/drawing/2014/main" id="{6477CB74-587D-446A-9D48-6823643EC1AB}"/>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Заголовок 1"/>
          <p:cNvSpPr>
            <a:spLocks noGrp="1"/>
          </p:cNvSpPr>
          <p:nvPr>
            <p:ph type="title"/>
          </p:nvPr>
        </p:nvSpPr>
        <p:spPr>
          <a:xfrm>
            <a:off x="587375" y="458583"/>
            <a:ext cx="9753600" cy="1386092"/>
          </a:xfrm>
          <a:prstGeom prst="rect">
            <a:avLst/>
          </a:prstGeom>
          <a:effectLst/>
        </p:spPr>
        <p:txBody>
          <a:bodyPr vert="horz" lIns="0" tIns="192024" rIns="0" bIns="0" rtlCol="0" anchor="t" anchorCtr="0">
            <a:noAutofit/>
          </a:bodyPr>
          <a:lstStyle/>
          <a:p>
            <a:r>
              <a:rPr lang="en-US" dirty="0"/>
              <a:t>YOUR TITLE HERE</a:t>
            </a:r>
          </a:p>
        </p:txBody>
      </p:sp>
      <p:sp>
        <p:nvSpPr>
          <p:cNvPr id="6" name="Номер слайда 21"/>
          <p:cNvSpPr>
            <a:spLocks noGrp="1"/>
          </p:cNvSpPr>
          <p:nvPr>
            <p:ph type="sldNum" sz="quarter" idx="4"/>
          </p:nvPr>
        </p:nvSpPr>
        <p:spPr>
          <a:xfrm>
            <a:off x="11339887" y="593223"/>
            <a:ext cx="571468" cy="227164"/>
          </a:xfrm>
          <a:prstGeom prst="rect">
            <a:avLst/>
          </a:prstGeom>
          <a:noFill/>
        </p:spPr>
        <p:txBody>
          <a:bodyPr vert="horz" lIns="0" tIns="0" rIns="0" bIns="0" rtlCol="0" anchor="ctr"/>
          <a:lstStyle>
            <a:lvl1pPr algn="r">
              <a:defRPr sz="1000" b="1" i="0">
                <a:solidFill>
                  <a:schemeClr val="bg1">
                    <a:alpha val="70000"/>
                  </a:schemeClr>
                </a:solidFill>
                <a:latin typeface="+mn-lt"/>
                <a:ea typeface="Montserrat Medium" charset="0"/>
                <a:cs typeface="Montserrat Medium" charset="0"/>
              </a:defRPr>
            </a:lvl1pPr>
          </a:lstStyle>
          <a:p>
            <a:fld id="{D8D877B3-D348-4611-9BDB-C5374591D951}" type="slidenum">
              <a:rPr lang="en-US" smtClean="0"/>
              <a:pPr/>
              <a:t>‹#›</a:t>
            </a:fld>
            <a:endParaRPr lang="en-US" dirty="0"/>
          </a:p>
        </p:txBody>
      </p:sp>
      <p:sp>
        <p:nvSpPr>
          <p:cNvPr id="11" name="Text Placeholder 10"/>
          <p:cNvSpPr>
            <a:spLocks noGrp="1"/>
          </p:cNvSpPr>
          <p:nvPr>
            <p:ph type="body" idx="1"/>
          </p:nvPr>
        </p:nvSpPr>
        <p:spPr>
          <a:xfrm>
            <a:off x="589650" y="2032831"/>
            <a:ext cx="9753600" cy="3110442"/>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a:t>Fourth level</a:t>
            </a:r>
            <a:endParaRPr lang="en-US" dirty="0"/>
          </a:p>
        </p:txBody>
      </p:sp>
      <p:grpSp>
        <p:nvGrpSpPr>
          <p:cNvPr id="4" name="Group 4"/>
          <p:cNvGrpSpPr>
            <a:grpSpLocks noChangeAspect="1"/>
          </p:cNvGrpSpPr>
          <p:nvPr userDrawn="1"/>
        </p:nvGrpSpPr>
        <p:grpSpPr bwMode="auto">
          <a:xfrm>
            <a:off x="5492750" y="5903913"/>
            <a:ext cx="1236663" cy="815975"/>
            <a:chOff x="3460" y="3719"/>
            <a:chExt cx="779" cy="514"/>
          </a:xfrm>
        </p:grpSpPr>
        <p:sp>
          <p:nvSpPr>
            <p:cNvPr id="5"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5"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6"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7"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8"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9"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0"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1"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5"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6"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7"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8"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9"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0"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1"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2"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3"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4"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5"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6"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7"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8"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9"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0"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1"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2"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3"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4"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5"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6"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7"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8"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7"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8"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9"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0"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1"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2"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3"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4"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5"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6"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7"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grpSp>
        <p:nvGrpSpPr>
          <p:cNvPr id="82" name="Gruppe 81"/>
          <p:cNvGrpSpPr/>
          <p:nvPr userDrawn="1"/>
        </p:nvGrpSpPr>
        <p:grpSpPr>
          <a:xfrm>
            <a:off x="0" y="657225"/>
            <a:ext cx="405154" cy="1182460"/>
            <a:chOff x="320675" y="2816225"/>
            <a:chExt cx="350838" cy="1023938"/>
          </a:xfrm>
          <a:solidFill>
            <a:schemeClr val="bg1"/>
          </a:solidFill>
        </p:grpSpPr>
        <p:sp>
          <p:nvSpPr>
            <p:cNvPr id="83"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4"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5"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6"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7"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8"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9"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0"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1"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2"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3"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0"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1"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2"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3"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8"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9"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0"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1"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820832801"/>
      </p:ext>
    </p:extLst>
  </p:cSld>
  <p:clrMap bg1="lt1" tx1="dk1" bg2="lt2" tx2="dk2" accent1="accent1" accent2="accent2" accent3="accent3" accent4="accent4" accent5="accent5" accent6="accent6" hlink="hlink" folHlink="folHlink"/>
  <p:sldLayoutIdLst>
    <p:sldLayoutId id="2147484064" r:id="rId1"/>
    <p:sldLayoutId id="2147484065" r:id="rId2"/>
    <p:sldLayoutId id="2147484068" r:id="rId3"/>
  </p:sldLayoutIdLst>
  <p:hf hdr="0" ftr="0" dt="0"/>
  <p:txStyles>
    <p:titleStyle>
      <a:lvl1pPr algn="l" defTabSz="914318" rtl="0" eaLnBrk="1" latinLnBrk="0" hangingPunct="1">
        <a:lnSpc>
          <a:spcPct val="100000"/>
        </a:lnSpc>
        <a:spcBef>
          <a:spcPct val="0"/>
        </a:spcBef>
        <a:buNone/>
        <a:defRPr sz="3600" b="1" kern="1200" spc="300" baseline="0">
          <a:solidFill>
            <a:schemeClr val="bg1"/>
          </a:solidFill>
          <a:latin typeface="+mn-lt"/>
          <a:ea typeface="+mj-ea"/>
          <a:cs typeface="+mj-cs"/>
        </a:defRPr>
      </a:lvl1pPr>
    </p:titleStyle>
    <p:bodyStyle>
      <a:lvl1pPr marL="285750" indent="-285750" algn="l" defTabSz="914318" rtl="0" eaLnBrk="1" latinLnBrk="0" hangingPunct="1">
        <a:lnSpc>
          <a:spcPct val="120000"/>
        </a:lnSpc>
        <a:spcBef>
          <a:spcPts val="1000"/>
        </a:spcBef>
        <a:buFontTx/>
        <a:buBlip>
          <a:blip r:embed="rId8"/>
        </a:buBlip>
        <a:defRPr sz="1600" kern="1200" spc="0">
          <a:solidFill>
            <a:schemeClr val="bg1"/>
          </a:solidFill>
          <a:latin typeface="+mn-lt"/>
          <a:ea typeface="+mn-ea"/>
          <a:cs typeface="+mn-cs"/>
        </a:defRPr>
      </a:lvl1pPr>
      <a:lvl2pPr marL="623888" indent="-285750" algn="l" defTabSz="914318" rtl="0" eaLnBrk="1" latinLnBrk="0" hangingPunct="1">
        <a:lnSpc>
          <a:spcPct val="120000"/>
        </a:lnSpc>
        <a:spcBef>
          <a:spcPts val="499"/>
        </a:spcBef>
        <a:buFontTx/>
        <a:buBlip>
          <a:blip r:embed="rId8"/>
        </a:buBlip>
        <a:defRPr sz="1400" kern="1200">
          <a:solidFill>
            <a:schemeClr val="bg1"/>
          </a:solidFill>
          <a:latin typeface="+mn-lt"/>
          <a:ea typeface="+mn-ea"/>
          <a:cs typeface="+mn-cs"/>
        </a:defRPr>
      </a:lvl2pPr>
      <a:lvl3pPr marL="898525" indent="-171450" algn="l" defTabSz="914318" rtl="0" eaLnBrk="1" latinLnBrk="0" hangingPunct="1">
        <a:lnSpc>
          <a:spcPct val="120000"/>
        </a:lnSpc>
        <a:spcBef>
          <a:spcPts val="499"/>
        </a:spcBef>
        <a:buFontTx/>
        <a:buBlip>
          <a:blip r:embed="rId9"/>
        </a:buBlip>
        <a:defRPr sz="1200" kern="1200">
          <a:solidFill>
            <a:schemeClr val="bg1"/>
          </a:solidFill>
          <a:latin typeface="+mn-lt"/>
          <a:ea typeface="+mn-ea"/>
          <a:cs typeface="+mn-cs"/>
        </a:defRPr>
      </a:lvl3pPr>
      <a:lvl4pPr marL="1163638" indent="-171450" algn="l" defTabSz="914318" rtl="0" eaLnBrk="1" latinLnBrk="0" hangingPunct="1">
        <a:lnSpc>
          <a:spcPct val="120000"/>
        </a:lnSpc>
        <a:spcBef>
          <a:spcPts val="499"/>
        </a:spcBef>
        <a:buFontTx/>
        <a:buBlip>
          <a:blip r:embed="rId9"/>
        </a:buBlip>
        <a:tabLst>
          <a:tab pos="1163638" algn="l"/>
        </a:tabLst>
        <a:defRPr sz="1000" kern="1200">
          <a:solidFill>
            <a:schemeClr val="bg1"/>
          </a:solidFill>
          <a:latin typeface="+mn-lt"/>
          <a:ea typeface="+mn-ea"/>
          <a:cs typeface="+mn-cs"/>
        </a:defRPr>
      </a:lvl4pPr>
      <a:lvl5pPr marL="1163638" indent="-171450" algn="l" defTabSz="914318" rtl="0" eaLnBrk="1" latinLnBrk="0" hangingPunct="1">
        <a:lnSpc>
          <a:spcPct val="120000"/>
        </a:lnSpc>
        <a:spcBef>
          <a:spcPts val="499"/>
        </a:spcBef>
        <a:buFontTx/>
        <a:buBlip>
          <a:blip r:embed="rId10"/>
        </a:buBlip>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1162">
          <p15:clr>
            <a:srgbClr val="F26B43"/>
          </p15:clr>
        </p15:guide>
        <p15:guide id="28" pos="370">
          <p15:clr>
            <a:srgbClr val="F26B43"/>
          </p15:clr>
        </p15:guide>
        <p15:guide id="29" pos="7320">
          <p15:clr>
            <a:srgbClr val="F26B43"/>
          </p15:clr>
        </p15:guide>
        <p15:guide id="48" pos="1141">
          <p15:clr>
            <a:srgbClr val="F26B43"/>
          </p15:clr>
        </p15:guide>
        <p15:guide id="51" orient="horz" pos="414">
          <p15:clr>
            <a:srgbClr val="F26B43"/>
          </p15:clr>
        </p15:guide>
        <p15:guide id="52" pos="4339">
          <p15:clr>
            <a:srgbClr val="F26B43"/>
          </p15:clr>
        </p15:guide>
        <p15:guide id="53" pos="467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0" name="Object 79" hidden="1">
            <a:extLst>
              <a:ext uri="{FF2B5EF4-FFF2-40B4-BE49-F238E27FC236}">
                <a16:creationId xmlns:a16="http://schemas.microsoft.com/office/drawing/2014/main" id="{2AC981A5-0FF2-4C24-908B-C2A1BE2B8F2F}"/>
              </a:ext>
            </a:extLst>
          </p:cNvPr>
          <p:cNvGraphicFramePr>
            <a:graphicFrameLocks noChangeAspect="1"/>
          </p:cNvGraphicFramePr>
          <p:nvPr userDrawn="1">
            <p:custDataLst>
              <p:tags r:id="rId11"/>
            </p:custDataLst>
            <p:extLst>
              <p:ext uri="{D42A27DB-BD31-4B8C-83A1-F6EECF244321}">
                <p14:modId xmlns:p14="http://schemas.microsoft.com/office/powerpoint/2010/main" val="2290108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395" imgH="396" progId="TCLayout.ActiveDocument.1">
                  <p:embed/>
                </p:oleObj>
              </mc:Choice>
              <mc:Fallback>
                <p:oleObj name="think-cell Slide" r:id="rId12" imgW="395" imgH="396" progId="TCLayout.ActiveDocument.1">
                  <p:embed/>
                  <p:pic>
                    <p:nvPicPr>
                      <p:cNvPr id="80" name="Object 79" hidden="1">
                        <a:extLst>
                          <a:ext uri="{FF2B5EF4-FFF2-40B4-BE49-F238E27FC236}">
                            <a16:creationId xmlns:a16="http://schemas.microsoft.com/office/drawing/2014/main" id="{2AC981A5-0FF2-4C24-908B-C2A1BE2B8F2F}"/>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40FACE52-C182-465A-AE23-CCB04CCF937D}"/>
              </a:ext>
            </a:extLst>
          </p:cNvPr>
          <p:cNvSpPr>
            <a:spLocks noGrp="1"/>
          </p:cNvSpPr>
          <p:nvPr>
            <p:ph type="title"/>
          </p:nvPr>
        </p:nvSpPr>
        <p:spPr>
          <a:xfrm>
            <a:off x="426000" y="274926"/>
            <a:ext cx="11340000" cy="382299"/>
          </a:xfrm>
          <a:prstGeom prst="rect">
            <a:avLst/>
          </a:prstGeom>
        </p:spPr>
        <p:txBody>
          <a:bodyPr vert="horz" lIns="91440" tIns="0" rIns="91440" bIns="0" rtlCol="0" anchor="ctr">
            <a:normAutofit/>
          </a:bodyPr>
          <a:lstStyle/>
          <a:p>
            <a:r>
              <a:rPr lang="en-GB" noProof="0"/>
              <a:t>Mastertitelformat bearbeiten</a:t>
            </a:r>
          </a:p>
        </p:txBody>
      </p:sp>
      <p:sp>
        <p:nvSpPr>
          <p:cNvPr id="3" name="Textplatzhalter 2">
            <a:extLst>
              <a:ext uri="{FF2B5EF4-FFF2-40B4-BE49-F238E27FC236}">
                <a16:creationId xmlns:a16="http://schemas.microsoft.com/office/drawing/2014/main" id="{33062D52-7AD3-44FF-A6FA-50E559B966FC}"/>
              </a:ext>
            </a:extLst>
          </p:cNvPr>
          <p:cNvSpPr>
            <a:spLocks noGrp="1"/>
          </p:cNvSpPr>
          <p:nvPr>
            <p:ph type="body" idx="1"/>
          </p:nvPr>
        </p:nvSpPr>
        <p:spPr>
          <a:xfrm>
            <a:off x="426000" y="1145137"/>
            <a:ext cx="11340000" cy="5230026"/>
          </a:xfrm>
          <a:prstGeom prst="rect">
            <a:avLst/>
          </a:prstGeom>
        </p:spPr>
        <p:txBody>
          <a:bodyPr vert="horz" lIns="91440" tIns="45720" rIns="91440" bIns="45720" rtlCol="0">
            <a:normAutofit/>
          </a:bodyPr>
          <a:lstStyle/>
          <a:p>
            <a:pPr lvl="0"/>
            <a:r>
              <a:rPr lang="en-GB" noProof="0"/>
              <a:t>Mastertextformat bearbeiten</a:t>
            </a:r>
          </a:p>
          <a:p>
            <a:pPr lvl="1"/>
            <a:r>
              <a:rPr lang="en-GB" noProof="0"/>
              <a:t>Zweite Ebene</a:t>
            </a:r>
          </a:p>
          <a:p>
            <a:pPr lvl="2"/>
            <a:r>
              <a:rPr lang="en-GB" noProof="0"/>
              <a:t>Dritte Ebene</a:t>
            </a:r>
          </a:p>
          <a:p>
            <a:pPr lvl="3"/>
            <a:r>
              <a:rPr lang="en-GB" noProof="0"/>
              <a:t>Vierte Ebene</a:t>
            </a:r>
          </a:p>
          <a:p>
            <a:pPr lvl="4"/>
            <a:r>
              <a:rPr lang="en-GB" noProof="0"/>
              <a:t>Fünfte Ebene</a:t>
            </a:r>
          </a:p>
        </p:txBody>
      </p:sp>
      <p:sp>
        <p:nvSpPr>
          <p:cNvPr id="5" name="Fußzeilenplatzhalter 4">
            <a:extLst>
              <a:ext uri="{FF2B5EF4-FFF2-40B4-BE49-F238E27FC236}">
                <a16:creationId xmlns:a16="http://schemas.microsoft.com/office/drawing/2014/main" id="{CCAD8CF8-22E8-4030-BAFB-72D2A075A50F}"/>
              </a:ext>
            </a:extLst>
          </p:cNvPr>
          <p:cNvSpPr>
            <a:spLocks noGrp="1"/>
          </p:cNvSpPr>
          <p:nvPr>
            <p:ph type="ftr" sz="quarter" idx="3"/>
          </p:nvPr>
        </p:nvSpPr>
        <p:spPr>
          <a:xfrm>
            <a:off x="426000" y="6493698"/>
            <a:ext cx="10577280" cy="227777"/>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GB" noProof="0"/>
              <a:t>sEEnergies</a:t>
            </a:r>
          </a:p>
        </p:txBody>
      </p:sp>
      <p:sp>
        <p:nvSpPr>
          <p:cNvPr id="6" name="Foliennummernplatzhalter 5">
            <a:extLst>
              <a:ext uri="{FF2B5EF4-FFF2-40B4-BE49-F238E27FC236}">
                <a16:creationId xmlns:a16="http://schemas.microsoft.com/office/drawing/2014/main" id="{06353F49-14C3-4646-A50D-A5CAC446ED61}"/>
              </a:ext>
            </a:extLst>
          </p:cNvPr>
          <p:cNvSpPr>
            <a:spLocks noGrp="1"/>
          </p:cNvSpPr>
          <p:nvPr>
            <p:ph type="sldNum" sz="quarter" idx="4"/>
          </p:nvPr>
        </p:nvSpPr>
        <p:spPr>
          <a:xfrm>
            <a:off x="11083894" y="6493698"/>
            <a:ext cx="682105" cy="227777"/>
          </a:xfrm>
          <a:prstGeom prst="rect">
            <a:avLst/>
          </a:prstGeom>
        </p:spPr>
        <p:txBody>
          <a:bodyPr vert="horz" lIns="91440" tIns="45720" rIns="91440" bIns="45720" rtlCol="0" anchor="ctr"/>
          <a:lstStyle>
            <a:lvl1pPr algn="r">
              <a:defRPr sz="1000">
                <a:solidFill>
                  <a:schemeClr val="tx1">
                    <a:tint val="75000"/>
                  </a:schemeClr>
                </a:solidFill>
              </a:defRPr>
            </a:lvl1pPr>
          </a:lstStyle>
          <a:p>
            <a:fld id="{D8D877B3-D348-4611-9BDB-C5374591D951}" type="slidenum">
              <a:rPr lang="en-US" smtClean="0"/>
              <a:pPr/>
              <a:t>‹#›</a:t>
            </a:fld>
            <a:endParaRPr lang="en-US" dirty="0"/>
          </a:p>
        </p:txBody>
      </p:sp>
      <p:grpSp>
        <p:nvGrpSpPr>
          <p:cNvPr id="7" name="Gruppe 80">
            <a:extLst>
              <a:ext uri="{FF2B5EF4-FFF2-40B4-BE49-F238E27FC236}">
                <a16:creationId xmlns:a16="http://schemas.microsoft.com/office/drawing/2014/main" id="{D3A10427-EEB4-4EA5-A682-32D91C4CFE78}"/>
              </a:ext>
            </a:extLst>
          </p:cNvPr>
          <p:cNvGrpSpPr/>
          <p:nvPr userDrawn="1"/>
        </p:nvGrpSpPr>
        <p:grpSpPr>
          <a:xfrm>
            <a:off x="-3502" y="657225"/>
            <a:ext cx="405154" cy="1182460"/>
            <a:chOff x="320675" y="2816225"/>
            <a:chExt cx="350838" cy="1023938"/>
          </a:xfrm>
          <a:solidFill>
            <a:schemeClr val="tx1"/>
          </a:solidFill>
        </p:grpSpPr>
        <p:sp>
          <p:nvSpPr>
            <p:cNvPr id="8" name="Freeform 53">
              <a:extLst>
                <a:ext uri="{FF2B5EF4-FFF2-40B4-BE49-F238E27FC236}">
                  <a16:creationId xmlns:a16="http://schemas.microsoft.com/office/drawing/2014/main" id="{131D6DF3-2A6C-4D54-BE86-2EF385B04144}"/>
                </a:ext>
              </a:extLst>
            </p:cNvPr>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 name="Freeform 54">
              <a:extLst>
                <a:ext uri="{FF2B5EF4-FFF2-40B4-BE49-F238E27FC236}">
                  <a16:creationId xmlns:a16="http://schemas.microsoft.com/office/drawing/2014/main" id="{96F17E66-FD44-4934-B7F8-3702B22BEBBC}"/>
                </a:ext>
              </a:extLst>
            </p:cNvPr>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 name="Freeform 55">
              <a:extLst>
                <a:ext uri="{FF2B5EF4-FFF2-40B4-BE49-F238E27FC236}">
                  <a16:creationId xmlns:a16="http://schemas.microsoft.com/office/drawing/2014/main" id="{0B72BD60-EAC4-4A77-99DC-DBD37D3DBAA3}"/>
                </a:ext>
              </a:extLst>
            </p:cNvPr>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 name="Freeform 56">
              <a:extLst>
                <a:ext uri="{FF2B5EF4-FFF2-40B4-BE49-F238E27FC236}">
                  <a16:creationId xmlns:a16="http://schemas.microsoft.com/office/drawing/2014/main" id="{58EDBBC7-FD24-4DE2-BAD7-E0E4AE01AD47}"/>
                </a:ext>
              </a:extLst>
            </p:cNvPr>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 name="Freeform 57">
              <a:extLst>
                <a:ext uri="{FF2B5EF4-FFF2-40B4-BE49-F238E27FC236}">
                  <a16:creationId xmlns:a16="http://schemas.microsoft.com/office/drawing/2014/main" id="{07B3617C-732D-4445-BF91-EC5ADFB75855}"/>
                </a:ext>
              </a:extLst>
            </p:cNvPr>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3" name="Freeform 58">
              <a:extLst>
                <a:ext uri="{FF2B5EF4-FFF2-40B4-BE49-F238E27FC236}">
                  <a16:creationId xmlns:a16="http://schemas.microsoft.com/office/drawing/2014/main" id="{21C9D429-447B-4853-B0C5-188467A18769}"/>
                </a:ext>
              </a:extLst>
            </p:cNvPr>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4" name="Freeform 59">
              <a:extLst>
                <a:ext uri="{FF2B5EF4-FFF2-40B4-BE49-F238E27FC236}">
                  <a16:creationId xmlns:a16="http://schemas.microsoft.com/office/drawing/2014/main" id="{43D5A15A-28E9-46B9-855C-4190C84CFF4F}"/>
                </a:ext>
              </a:extLst>
            </p:cNvPr>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5" name="Freeform 60">
              <a:extLst>
                <a:ext uri="{FF2B5EF4-FFF2-40B4-BE49-F238E27FC236}">
                  <a16:creationId xmlns:a16="http://schemas.microsoft.com/office/drawing/2014/main" id="{E54DE169-7939-4D37-B19D-5692F6A2B1EB}"/>
                </a:ext>
              </a:extLst>
            </p:cNvPr>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6" name="Freeform 61">
              <a:extLst>
                <a:ext uri="{FF2B5EF4-FFF2-40B4-BE49-F238E27FC236}">
                  <a16:creationId xmlns:a16="http://schemas.microsoft.com/office/drawing/2014/main" id="{A39373E8-E9FF-44F2-83CB-3ADE9F2AFF4A}"/>
                </a:ext>
              </a:extLst>
            </p:cNvPr>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7" name="Freeform 62">
              <a:extLst>
                <a:ext uri="{FF2B5EF4-FFF2-40B4-BE49-F238E27FC236}">
                  <a16:creationId xmlns:a16="http://schemas.microsoft.com/office/drawing/2014/main" id="{57AFB6D3-3AAB-48D9-9651-B69EA48ECDE4}"/>
                </a:ext>
              </a:extLst>
            </p:cNvPr>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8" name="Freeform 63">
              <a:extLst>
                <a:ext uri="{FF2B5EF4-FFF2-40B4-BE49-F238E27FC236}">
                  <a16:creationId xmlns:a16="http://schemas.microsoft.com/office/drawing/2014/main" id="{AC30B25E-D482-4AB5-8F11-7F1229319B25}"/>
                </a:ext>
              </a:extLst>
            </p:cNvPr>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9" name="Freeform 64">
              <a:extLst>
                <a:ext uri="{FF2B5EF4-FFF2-40B4-BE49-F238E27FC236}">
                  <a16:creationId xmlns:a16="http://schemas.microsoft.com/office/drawing/2014/main" id="{8AB68DA6-97AE-4CBF-8A46-1CB61FA40EBC}"/>
                </a:ext>
              </a:extLst>
            </p:cNvPr>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0" name="Freeform 65">
              <a:extLst>
                <a:ext uri="{FF2B5EF4-FFF2-40B4-BE49-F238E27FC236}">
                  <a16:creationId xmlns:a16="http://schemas.microsoft.com/office/drawing/2014/main" id="{2C53E0E4-9615-48E0-8D0A-00623BF2C8D2}"/>
                </a:ext>
              </a:extLst>
            </p:cNvPr>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1" name="Freeform 66">
              <a:extLst>
                <a:ext uri="{FF2B5EF4-FFF2-40B4-BE49-F238E27FC236}">
                  <a16:creationId xmlns:a16="http://schemas.microsoft.com/office/drawing/2014/main" id="{6ECFA3F3-57BF-4711-AECD-7B738A5EE195}"/>
                </a:ext>
              </a:extLst>
            </p:cNvPr>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2" name="Freeform 67">
              <a:extLst>
                <a:ext uri="{FF2B5EF4-FFF2-40B4-BE49-F238E27FC236}">
                  <a16:creationId xmlns:a16="http://schemas.microsoft.com/office/drawing/2014/main" id="{7D2629DC-81E8-4AAF-9FBF-B964F492C934}"/>
                </a:ext>
              </a:extLst>
            </p:cNvPr>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3" name="Freeform 68">
              <a:extLst>
                <a:ext uri="{FF2B5EF4-FFF2-40B4-BE49-F238E27FC236}">
                  <a16:creationId xmlns:a16="http://schemas.microsoft.com/office/drawing/2014/main" id="{0257C694-2775-4447-9EE5-E6FECF9367BA}"/>
                </a:ext>
              </a:extLst>
            </p:cNvPr>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4" name="Freeform 69">
              <a:extLst>
                <a:ext uri="{FF2B5EF4-FFF2-40B4-BE49-F238E27FC236}">
                  <a16:creationId xmlns:a16="http://schemas.microsoft.com/office/drawing/2014/main" id="{E1D7380F-E12C-46A6-AEAB-B50C874CEB27}"/>
                </a:ext>
              </a:extLst>
            </p:cNvPr>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5" name="Freeform 70">
              <a:extLst>
                <a:ext uri="{FF2B5EF4-FFF2-40B4-BE49-F238E27FC236}">
                  <a16:creationId xmlns:a16="http://schemas.microsoft.com/office/drawing/2014/main" id="{C843F3E8-9AF0-4634-B1B2-27D5B2098EC5}"/>
                </a:ext>
              </a:extLst>
            </p:cNvPr>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6" name="Freeform 71">
              <a:extLst>
                <a:ext uri="{FF2B5EF4-FFF2-40B4-BE49-F238E27FC236}">
                  <a16:creationId xmlns:a16="http://schemas.microsoft.com/office/drawing/2014/main" id="{2F3493B8-982F-434A-B4C5-2CE77C43FE94}"/>
                </a:ext>
              </a:extLst>
            </p:cNvPr>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grpSp>
        <p:nvGrpSpPr>
          <p:cNvPr id="27" name="Group 4">
            <a:extLst>
              <a:ext uri="{FF2B5EF4-FFF2-40B4-BE49-F238E27FC236}">
                <a16:creationId xmlns:a16="http://schemas.microsoft.com/office/drawing/2014/main" id="{1F2DBF2C-02A6-4FDC-AC5F-7B315591B54B}"/>
              </a:ext>
            </a:extLst>
          </p:cNvPr>
          <p:cNvGrpSpPr>
            <a:grpSpLocks noChangeAspect="1"/>
          </p:cNvGrpSpPr>
          <p:nvPr userDrawn="1"/>
        </p:nvGrpSpPr>
        <p:grpSpPr bwMode="auto">
          <a:xfrm>
            <a:off x="5492750" y="5903913"/>
            <a:ext cx="1236663" cy="815975"/>
            <a:chOff x="3460" y="3719"/>
            <a:chExt cx="779" cy="514"/>
          </a:xfrm>
        </p:grpSpPr>
        <p:sp>
          <p:nvSpPr>
            <p:cNvPr id="28" name="AutoShape 3">
              <a:extLst>
                <a:ext uri="{FF2B5EF4-FFF2-40B4-BE49-F238E27FC236}">
                  <a16:creationId xmlns:a16="http://schemas.microsoft.com/office/drawing/2014/main" id="{A8EBDE83-AB43-4B19-9A8F-63536BCC167A}"/>
                </a:ext>
              </a:extLst>
            </p:cNvPr>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9" name="Freeform 5">
              <a:extLst>
                <a:ext uri="{FF2B5EF4-FFF2-40B4-BE49-F238E27FC236}">
                  <a16:creationId xmlns:a16="http://schemas.microsoft.com/office/drawing/2014/main" id="{870FF20C-2858-4394-BDC4-70080C98631E}"/>
                </a:ext>
              </a:extLst>
            </p:cNvPr>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0" name="Freeform 6">
              <a:extLst>
                <a:ext uri="{FF2B5EF4-FFF2-40B4-BE49-F238E27FC236}">
                  <a16:creationId xmlns:a16="http://schemas.microsoft.com/office/drawing/2014/main" id="{804A02E1-A080-4872-A4EF-F7C623D47BB8}"/>
                </a:ext>
              </a:extLst>
            </p:cNvPr>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1" name="Freeform 7">
              <a:extLst>
                <a:ext uri="{FF2B5EF4-FFF2-40B4-BE49-F238E27FC236}">
                  <a16:creationId xmlns:a16="http://schemas.microsoft.com/office/drawing/2014/main" id="{C1E5BE1C-B0A0-40AD-901D-EB1CF8BECD91}"/>
                </a:ext>
              </a:extLst>
            </p:cNvPr>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2" name="Freeform 8">
              <a:extLst>
                <a:ext uri="{FF2B5EF4-FFF2-40B4-BE49-F238E27FC236}">
                  <a16:creationId xmlns:a16="http://schemas.microsoft.com/office/drawing/2014/main" id="{106B2A53-8C5B-4002-BF09-60BE1DD2C72F}"/>
                </a:ext>
              </a:extLst>
            </p:cNvPr>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3" name="Freeform 9">
              <a:extLst>
                <a:ext uri="{FF2B5EF4-FFF2-40B4-BE49-F238E27FC236}">
                  <a16:creationId xmlns:a16="http://schemas.microsoft.com/office/drawing/2014/main" id="{76D45176-1564-4030-8767-E55B89A5EB9B}"/>
                </a:ext>
              </a:extLst>
            </p:cNvPr>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4" name="Freeform 10">
              <a:extLst>
                <a:ext uri="{FF2B5EF4-FFF2-40B4-BE49-F238E27FC236}">
                  <a16:creationId xmlns:a16="http://schemas.microsoft.com/office/drawing/2014/main" id="{3B18F557-F32D-428B-BB01-B35CBED26A9C}"/>
                </a:ext>
              </a:extLst>
            </p:cNvPr>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5" name="Freeform 11">
              <a:extLst>
                <a:ext uri="{FF2B5EF4-FFF2-40B4-BE49-F238E27FC236}">
                  <a16:creationId xmlns:a16="http://schemas.microsoft.com/office/drawing/2014/main" id="{D3EDB8F9-3CB7-4835-8F83-CFEB16371635}"/>
                </a:ext>
              </a:extLst>
            </p:cNvPr>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6" name="Freeform 12">
              <a:extLst>
                <a:ext uri="{FF2B5EF4-FFF2-40B4-BE49-F238E27FC236}">
                  <a16:creationId xmlns:a16="http://schemas.microsoft.com/office/drawing/2014/main" id="{0A38830D-8A13-43F5-A9B2-2309F9CAD381}"/>
                </a:ext>
              </a:extLst>
            </p:cNvPr>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7" name="Freeform 13">
              <a:extLst>
                <a:ext uri="{FF2B5EF4-FFF2-40B4-BE49-F238E27FC236}">
                  <a16:creationId xmlns:a16="http://schemas.microsoft.com/office/drawing/2014/main" id="{DA55CA86-4A94-4BEF-AFAD-949203DCC2CA}"/>
                </a:ext>
              </a:extLst>
            </p:cNvPr>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8" name="Freeform 14">
              <a:extLst>
                <a:ext uri="{FF2B5EF4-FFF2-40B4-BE49-F238E27FC236}">
                  <a16:creationId xmlns:a16="http://schemas.microsoft.com/office/drawing/2014/main" id="{9F006C8A-D226-44B8-A6F1-949D68C9CE82}"/>
                </a:ext>
              </a:extLst>
            </p:cNvPr>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9" name="Freeform 15">
              <a:extLst>
                <a:ext uri="{FF2B5EF4-FFF2-40B4-BE49-F238E27FC236}">
                  <a16:creationId xmlns:a16="http://schemas.microsoft.com/office/drawing/2014/main" id="{B0B6EE57-9DAC-4E39-9A89-3A8C2E7C64C3}"/>
                </a:ext>
              </a:extLst>
            </p:cNvPr>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0" name="Freeform 16">
              <a:extLst>
                <a:ext uri="{FF2B5EF4-FFF2-40B4-BE49-F238E27FC236}">
                  <a16:creationId xmlns:a16="http://schemas.microsoft.com/office/drawing/2014/main" id="{B687F44B-45CB-4F6F-8441-FFAEFA1110A9}"/>
                </a:ext>
              </a:extLst>
            </p:cNvPr>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1" name="Freeform 17">
              <a:extLst>
                <a:ext uri="{FF2B5EF4-FFF2-40B4-BE49-F238E27FC236}">
                  <a16:creationId xmlns:a16="http://schemas.microsoft.com/office/drawing/2014/main" id="{10239577-6BBA-4E04-9D1E-E5E299B8607D}"/>
                </a:ext>
              </a:extLst>
            </p:cNvPr>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2" name="Freeform 18">
              <a:extLst>
                <a:ext uri="{FF2B5EF4-FFF2-40B4-BE49-F238E27FC236}">
                  <a16:creationId xmlns:a16="http://schemas.microsoft.com/office/drawing/2014/main" id="{95D46245-AB7E-4F4E-99F4-F7AF44DDB63B}"/>
                </a:ext>
              </a:extLst>
            </p:cNvPr>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3" name="Freeform 19">
              <a:extLst>
                <a:ext uri="{FF2B5EF4-FFF2-40B4-BE49-F238E27FC236}">
                  <a16:creationId xmlns:a16="http://schemas.microsoft.com/office/drawing/2014/main" id="{48F8DC74-6F10-4CC4-A9FF-B425466E55F0}"/>
                </a:ext>
              </a:extLst>
            </p:cNvPr>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4" name="Freeform 20">
              <a:extLst>
                <a:ext uri="{FF2B5EF4-FFF2-40B4-BE49-F238E27FC236}">
                  <a16:creationId xmlns:a16="http://schemas.microsoft.com/office/drawing/2014/main" id="{63784E3A-9EC9-4154-8CDC-B68952BC62AF}"/>
                </a:ext>
              </a:extLst>
            </p:cNvPr>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5" name="Freeform 21">
              <a:extLst>
                <a:ext uri="{FF2B5EF4-FFF2-40B4-BE49-F238E27FC236}">
                  <a16:creationId xmlns:a16="http://schemas.microsoft.com/office/drawing/2014/main" id="{24174DB8-1378-45A5-A7E3-7BD85D69AD6B}"/>
                </a:ext>
              </a:extLst>
            </p:cNvPr>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6" name="Freeform 22">
              <a:extLst>
                <a:ext uri="{FF2B5EF4-FFF2-40B4-BE49-F238E27FC236}">
                  <a16:creationId xmlns:a16="http://schemas.microsoft.com/office/drawing/2014/main" id="{135F0FC5-F11D-4801-918B-F48351B7D43C}"/>
                </a:ext>
              </a:extLst>
            </p:cNvPr>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7" name="Freeform 23">
              <a:extLst>
                <a:ext uri="{FF2B5EF4-FFF2-40B4-BE49-F238E27FC236}">
                  <a16:creationId xmlns:a16="http://schemas.microsoft.com/office/drawing/2014/main" id="{152A2999-E6E8-4F79-ADC0-A5FBEFB8E8D5}"/>
                </a:ext>
              </a:extLst>
            </p:cNvPr>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8" name="Freeform 24">
              <a:extLst>
                <a:ext uri="{FF2B5EF4-FFF2-40B4-BE49-F238E27FC236}">
                  <a16:creationId xmlns:a16="http://schemas.microsoft.com/office/drawing/2014/main" id="{ACD2152C-8A8C-42E4-B69C-A48F81E15348}"/>
                </a:ext>
              </a:extLst>
            </p:cNvPr>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9" name="Freeform 25">
              <a:extLst>
                <a:ext uri="{FF2B5EF4-FFF2-40B4-BE49-F238E27FC236}">
                  <a16:creationId xmlns:a16="http://schemas.microsoft.com/office/drawing/2014/main" id="{2131E5EB-080E-4D69-8DA6-4B300297594F}"/>
                </a:ext>
              </a:extLst>
            </p:cNvPr>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0" name="Freeform 26">
              <a:extLst>
                <a:ext uri="{FF2B5EF4-FFF2-40B4-BE49-F238E27FC236}">
                  <a16:creationId xmlns:a16="http://schemas.microsoft.com/office/drawing/2014/main" id="{35DD5851-D5FD-4458-9376-7A2749A2424F}"/>
                </a:ext>
              </a:extLst>
            </p:cNvPr>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1" name="Freeform 27">
              <a:extLst>
                <a:ext uri="{FF2B5EF4-FFF2-40B4-BE49-F238E27FC236}">
                  <a16:creationId xmlns:a16="http://schemas.microsoft.com/office/drawing/2014/main" id="{ED77EA67-417D-41A4-B6D6-10912858D4F1}"/>
                </a:ext>
              </a:extLst>
            </p:cNvPr>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2" name="Freeform 28">
              <a:extLst>
                <a:ext uri="{FF2B5EF4-FFF2-40B4-BE49-F238E27FC236}">
                  <a16:creationId xmlns:a16="http://schemas.microsoft.com/office/drawing/2014/main" id="{F443A1E2-D1D0-4D95-8FE3-16C477EFFC75}"/>
                </a:ext>
              </a:extLst>
            </p:cNvPr>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3" name="Freeform 29">
              <a:extLst>
                <a:ext uri="{FF2B5EF4-FFF2-40B4-BE49-F238E27FC236}">
                  <a16:creationId xmlns:a16="http://schemas.microsoft.com/office/drawing/2014/main" id="{5D5F4175-D500-4FF5-98E2-423FBD2A1427}"/>
                </a:ext>
              </a:extLst>
            </p:cNvPr>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4" name="Freeform 30">
              <a:extLst>
                <a:ext uri="{FF2B5EF4-FFF2-40B4-BE49-F238E27FC236}">
                  <a16:creationId xmlns:a16="http://schemas.microsoft.com/office/drawing/2014/main" id="{8DB3CC65-8021-442A-A09C-1448214E1927}"/>
                </a:ext>
              </a:extLst>
            </p:cNvPr>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5" name="Freeform 31">
              <a:extLst>
                <a:ext uri="{FF2B5EF4-FFF2-40B4-BE49-F238E27FC236}">
                  <a16:creationId xmlns:a16="http://schemas.microsoft.com/office/drawing/2014/main" id="{DAA854B4-DB78-4AEA-B1B7-6E72EE3FD601}"/>
                </a:ext>
              </a:extLst>
            </p:cNvPr>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6" name="Freeform 32">
              <a:extLst>
                <a:ext uri="{FF2B5EF4-FFF2-40B4-BE49-F238E27FC236}">
                  <a16:creationId xmlns:a16="http://schemas.microsoft.com/office/drawing/2014/main" id="{D3D01F99-EB7B-476C-8094-49661E3A8687}"/>
                </a:ext>
              </a:extLst>
            </p:cNvPr>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7" name="Freeform 33">
              <a:extLst>
                <a:ext uri="{FF2B5EF4-FFF2-40B4-BE49-F238E27FC236}">
                  <a16:creationId xmlns:a16="http://schemas.microsoft.com/office/drawing/2014/main" id="{2E82FC89-C426-414F-912A-E8AF457D75B3}"/>
                </a:ext>
              </a:extLst>
            </p:cNvPr>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8" name="Freeform 34">
              <a:extLst>
                <a:ext uri="{FF2B5EF4-FFF2-40B4-BE49-F238E27FC236}">
                  <a16:creationId xmlns:a16="http://schemas.microsoft.com/office/drawing/2014/main" id="{A7680FC3-C169-423F-ACC9-69F925852E5A}"/>
                </a:ext>
              </a:extLst>
            </p:cNvPr>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9" name="Freeform 35">
              <a:extLst>
                <a:ext uri="{FF2B5EF4-FFF2-40B4-BE49-F238E27FC236}">
                  <a16:creationId xmlns:a16="http://schemas.microsoft.com/office/drawing/2014/main" id="{E94B69EF-691B-4FBC-9959-33C6C0E97E88}"/>
                </a:ext>
              </a:extLst>
            </p:cNvPr>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0" name="Freeform 36">
              <a:extLst>
                <a:ext uri="{FF2B5EF4-FFF2-40B4-BE49-F238E27FC236}">
                  <a16:creationId xmlns:a16="http://schemas.microsoft.com/office/drawing/2014/main" id="{8372240D-9CBE-4644-9631-4334E761FF09}"/>
                </a:ext>
              </a:extLst>
            </p:cNvPr>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1" name="Freeform 37">
              <a:extLst>
                <a:ext uri="{FF2B5EF4-FFF2-40B4-BE49-F238E27FC236}">
                  <a16:creationId xmlns:a16="http://schemas.microsoft.com/office/drawing/2014/main" id="{E7C08A0D-32DE-49E5-BD4F-77CFB1807CD1}"/>
                </a:ext>
              </a:extLst>
            </p:cNvPr>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2" name="Freeform 38">
              <a:extLst>
                <a:ext uri="{FF2B5EF4-FFF2-40B4-BE49-F238E27FC236}">
                  <a16:creationId xmlns:a16="http://schemas.microsoft.com/office/drawing/2014/main" id="{3AC30B5E-0DB3-4478-BB02-3A9DC071F41A}"/>
                </a:ext>
              </a:extLst>
            </p:cNvPr>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3" name="Freeform 39">
              <a:extLst>
                <a:ext uri="{FF2B5EF4-FFF2-40B4-BE49-F238E27FC236}">
                  <a16:creationId xmlns:a16="http://schemas.microsoft.com/office/drawing/2014/main" id="{462061A4-F66B-4689-9474-5E3B178C8510}"/>
                </a:ext>
              </a:extLst>
            </p:cNvPr>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4" name="Freeform 40">
              <a:extLst>
                <a:ext uri="{FF2B5EF4-FFF2-40B4-BE49-F238E27FC236}">
                  <a16:creationId xmlns:a16="http://schemas.microsoft.com/office/drawing/2014/main" id="{9A8CF080-D5BF-44BD-B55E-8EE2404BF669}"/>
                </a:ext>
              </a:extLst>
            </p:cNvPr>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5" name="Freeform 41">
              <a:extLst>
                <a:ext uri="{FF2B5EF4-FFF2-40B4-BE49-F238E27FC236}">
                  <a16:creationId xmlns:a16="http://schemas.microsoft.com/office/drawing/2014/main" id="{0EAF046C-0491-41E1-AD1F-60B84B1070A4}"/>
                </a:ext>
              </a:extLst>
            </p:cNvPr>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6" name="Freeform 42">
              <a:extLst>
                <a:ext uri="{FF2B5EF4-FFF2-40B4-BE49-F238E27FC236}">
                  <a16:creationId xmlns:a16="http://schemas.microsoft.com/office/drawing/2014/main" id="{3D246AE2-A7A2-46BD-89A5-BC8963CDC3A5}"/>
                </a:ext>
              </a:extLst>
            </p:cNvPr>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7" name="Freeform 43">
              <a:extLst>
                <a:ext uri="{FF2B5EF4-FFF2-40B4-BE49-F238E27FC236}">
                  <a16:creationId xmlns:a16="http://schemas.microsoft.com/office/drawing/2014/main" id="{9BE02118-2A60-4623-AF1E-2A8095DB6430}"/>
                </a:ext>
              </a:extLst>
            </p:cNvPr>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8" name="Freeform 44">
              <a:extLst>
                <a:ext uri="{FF2B5EF4-FFF2-40B4-BE49-F238E27FC236}">
                  <a16:creationId xmlns:a16="http://schemas.microsoft.com/office/drawing/2014/main" id="{5352B3D8-103A-40FE-BF4D-2BB48E361518}"/>
                </a:ext>
              </a:extLst>
            </p:cNvPr>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9" name="Freeform 45">
              <a:extLst>
                <a:ext uri="{FF2B5EF4-FFF2-40B4-BE49-F238E27FC236}">
                  <a16:creationId xmlns:a16="http://schemas.microsoft.com/office/drawing/2014/main" id="{32504376-28E8-4056-A015-E84ED37D2CFD}"/>
                </a:ext>
              </a:extLst>
            </p:cNvPr>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0" name="Freeform 46">
              <a:extLst>
                <a:ext uri="{FF2B5EF4-FFF2-40B4-BE49-F238E27FC236}">
                  <a16:creationId xmlns:a16="http://schemas.microsoft.com/office/drawing/2014/main" id="{8C555344-8D6F-4534-8DC6-2DF8534C7CAA}"/>
                </a:ext>
              </a:extLst>
            </p:cNvPr>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1" name="Freeform 47">
              <a:extLst>
                <a:ext uri="{FF2B5EF4-FFF2-40B4-BE49-F238E27FC236}">
                  <a16:creationId xmlns:a16="http://schemas.microsoft.com/office/drawing/2014/main" id="{68A5A8DF-F2E0-40FC-9981-6AF4B539AD22}"/>
                </a:ext>
              </a:extLst>
            </p:cNvPr>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2" name="Freeform 48">
              <a:extLst>
                <a:ext uri="{FF2B5EF4-FFF2-40B4-BE49-F238E27FC236}">
                  <a16:creationId xmlns:a16="http://schemas.microsoft.com/office/drawing/2014/main" id="{625E3785-455F-4601-BCB6-AE4329064FD2}"/>
                </a:ext>
              </a:extLst>
            </p:cNvPr>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3" name="Freeform 49">
              <a:extLst>
                <a:ext uri="{FF2B5EF4-FFF2-40B4-BE49-F238E27FC236}">
                  <a16:creationId xmlns:a16="http://schemas.microsoft.com/office/drawing/2014/main" id="{E8FF1A0A-7FDF-468D-91BE-9B874A081327}"/>
                </a:ext>
              </a:extLst>
            </p:cNvPr>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4" name="Freeform 50">
              <a:extLst>
                <a:ext uri="{FF2B5EF4-FFF2-40B4-BE49-F238E27FC236}">
                  <a16:creationId xmlns:a16="http://schemas.microsoft.com/office/drawing/2014/main" id="{0BCBCD0F-CA96-4BF3-8B81-B136E824DAA8}"/>
                </a:ext>
              </a:extLst>
            </p:cNvPr>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5" name="Freeform 51">
              <a:extLst>
                <a:ext uri="{FF2B5EF4-FFF2-40B4-BE49-F238E27FC236}">
                  <a16:creationId xmlns:a16="http://schemas.microsoft.com/office/drawing/2014/main" id="{6699A24B-A288-47CA-989A-1786A161C2FA}"/>
                </a:ext>
              </a:extLst>
            </p:cNvPr>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6" name="Freeform 52">
              <a:extLst>
                <a:ext uri="{FF2B5EF4-FFF2-40B4-BE49-F238E27FC236}">
                  <a16:creationId xmlns:a16="http://schemas.microsoft.com/office/drawing/2014/main" id="{84F46BF5-A04A-4894-9F8B-051A62887825}"/>
                </a:ext>
              </a:extLst>
            </p:cNvPr>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7" name="Freeform 53">
              <a:extLst>
                <a:ext uri="{FF2B5EF4-FFF2-40B4-BE49-F238E27FC236}">
                  <a16:creationId xmlns:a16="http://schemas.microsoft.com/office/drawing/2014/main" id="{A310B857-600B-4239-8747-AFFB68667649}"/>
                </a:ext>
              </a:extLst>
            </p:cNvPr>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8" name="Freeform 54">
              <a:extLst>
                <a:ext uri="{FF2B5EF4-FFF2-40B4-BE49-F238E27FC236}">
                  <a16:creationId xmlns:a16="http://schemas.microsoft.com/office/drawing/2014/main" id="{C514E413-67C8-4A7C-AD75-7BAB8D3DD3B9}"/>
                </a:ext>
              </a:extLst>
            </p:cNvPr>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55">
              <a:extLst>
                <a:ext uri="{FF2B5EF4-FFF2-40B4-BE49-F238E27FC236}">
                  <a16:creationId xmlns:a16="http://schemas.microsoft.com/office/drawing/2014/main" id="{05687E14-661F-4611-B30C-61CC6D43FA27}"/>
                </a:ext>
              </a:extLst>
            </p:cNvPr>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3622296351"/>
      </p:ext>
    </p:extLst>
  </p:cSld>
  <p:clrMap bg1="lt1" tx1="dk1" bg2="lt2" tx2="dk2" accent1="accent1" accent2="accent2" accent3="accent3" accent4="accent4" accent5="accent5" accent6="accent6" hlink="hlink" folHlink="folHlink"/>
  <p:sldLayoutIdLst>
    <p:sldLayoutId id="2147484070" r:id="rId1"/>
    <p:sldLayoutId id="2147484071" r:id="rId2"/>
    <p:sldLayoutId id="2147484072" r:id="rId3"/>
    <p:sldLayoutId id="2147484073" r:id="rId4"/>
    <p:sldLayoutId id="2147484074" r:id="rId5"/>
    <p:sldLayoutId id="2147484075" r:id="rId6"/>
    <p:sldLayoutId id="2147484076" r:id="rId7"/>
    <p:sldLayoutId id="2147484077" r:id="rId8"/>
    <p:sldLayoutId id="2147484078" r:id="rId9"/>
  </p:sldLayoutIdLst>
  <p:hf hdr="0" ftr="0" dt="0"/>
  <p:txStyles>
    <p:titleStyle>
      <a:lvl1pPr algn="l" defTabSz="914400" rtl="0" eaLnBrk="1" latinLnBrk="0" hangingPunct="1">
        <a:lnSpc>
          <a:spcPct val="90000"/>
        </a:lnSpc>
        <a:spcBef>
          <a:spcPct val="0"/>
        </a:spcBef>
        <a:buNone/>
        <a:defRPr sz="2300" b="1" kern="1200">
          <a:solidFill>
            <a:schemeClr val="accent1"/>
          </a:solidFill>
          <a:latin typeface="+mj-lt"/>
          <a:ea typeface="+mj-ea"/>
          <a:cs typeface="+mj-cs"/>
        </a:defRPr>
      </a:lvl1pPr>
    </p:titleStyle>
    <p:bodyStyle>
      <a:lvl1pPr marL="0" indent="0" algn="l" defTabSz="914400" rtl="0" eaLnBrk="1" latinLnBrk="0" hangingPunct="1">
        <a:lnSpc>
          <a:spcPct val="90000"/>
        </a:lnSpc>
        <a:spcBef>
          <a:spcPts val="1000"/>
        </a:spcBef>
        <a:buFont typeface="Wingdings" panose="05000000000000000000" pitchFamily="2" charset="2"/>
        <a:buNone/>
        <a:defRPr sz="2000" kern="1200">
          <a:solidFill>
            <a:schemeClr val="tx1"/>
          </a:solidFill>
          <a:latin typeface="+mn-lt"/>
          <a:ea typeface="+mn-ea"/>
          <a:cs typeface="+mn-cs"/>
        </a:defRPr>
      </a:lvl1pPr>
      <a:lvl2pPr marL="444500" indent="-179388" algn="l" defTabSz="914400" rtl="0" eaLnBrk="1" latinLnBrk="0" hangingPunct="1">
        <a:lnSpc>
          <a:spcPct val="90000"/>
        </a:lnSpc>
        <a:spcBef>
          <a:spcPts val="500"/>
        </a:spcBef>
        <a:buFont typeface="Wingdings" panose="05000000000000000000" pitchFamily="2" charset="2"/>
        <a:buChar char="§"/>
        <a:defRPr sz="1700" kern="1200">
          <a:solidFill>
            <a:schemeClr val="tx1"/>
          </a:solidFill>
          <a:latin typeface="+mn-lt"/>
          <a:ea typeface="+mn-ea"/>
          <a:cs typeface="+mn-cs"/>
        </a:defRPr>
      </a:lvl2pPr>
      <a:lvl3pPr marL="982663" indent="-228600" algn="l" defTabSz="914400" rtl="0" eaLnBrk="1" latinLnBrk="0" hangingPunct="1">
        <a:lnSpc>
          <a:spcPct val="90000"/>
        </a:lnSpc>
        <a:spcBef>
          <a:spcPts val="500"/>
        </a:spcBef>
        <a:buFont typeface="Wingdings" panose="05000000000000000000" pitchFamily="2" charset="2"/>
        <a:buChar char="§"/>
        <a:defRPr sz="1500" kern="1200">
          <a:solidFill>
            <a:schemeClr val="tx1"/>
          </a:solidFill>
          <a:latin typeface="+mn-lt"/>
          <a:ea typeface="+mn-ea"/>
          <a:cs typeface="+mn-cs"/>
        </a:defRPr>
      </a:lvl3pPr>
      <a:lvl4pPr marL="1341438" indent="-149225" algn="l" defTabSz="914400" rtl="0" eaLnBrk="1" latinLnBrk="0" hangingPunct="1">
        <a:lnSpc>
          <a:spcPct val="90000"/>
        </a:lnSpc>
        <a:spcBef>
          <a:spcPts val="500"/>
        </a:spcBef>
        <a:buFont typeface="Wingdings" panose="05000000000000000000" pitchFamily="2" charset="2"/>
        <a:buChar char="§"/>
        <a:defRPr sz="1300" kern="1200">
          <a:solidFill>
            <a:schemeClr val="tx1"/>
          </a:solidFill>
          <a:latin typeface="+mn-lt"/>
          <a:ea typeface="+mn-ea"/>
          <a:cs typeface="+mn-cs"/>
        </a:defRPr>
      </a:lvl4pPr>
      <a:lvl5pPr marL="1700213" indent="-146050" algn="l" defTabSz="914400" rtl="0" eaLnBrk="1" latinLnBrk="0" hangingPunct="1">
        <a:lnSpc>
          <a:spcPct val="90000"/>
        </a:lnSpc>
        <a:spcBef>
          <a:spcPts val="500"/>
        </a:spcBef>
        <a:buFont typeface="Wingdings" panose="05000000000000000000" pitchFamily="2" charset="2"/>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25">
          <p15:clr>
            <a:srgbClr val="F26B43"/>
          </p15:clr>
        </p15:guide>
        <p15:guide id="2" orient="horz" pos="2387">
          <p15:clr>
            <a:srgbClr val="F26B43"/>
          </p15:clr>
        </p15:guide>
        <p15:guide id="3" pos="7355">
          <p15:clr>
            <a:srgbClr val="F26B43"/>
          </p15:clr>
        </p15:guide>
        <p15:guide id="4" orient="horz" pos="754">
          <p15:clr>
            <a:srgbClr val="F26B43"/>
          </p15:clr>
        </p15:guide>
        <p15:guide id="5" orient="horz" pos="4020">
          <p15:clr>
            <a:srgbClr val="F26B43"/>
          </p15:clr>
        </p15:guide>
        <p15:guide id="6" pos="3840">
          <p15:clr>
            <a:srgbClr val="F26B43"/>
          </p15:clr>
        </p15:guide>
        <p15:guide id="7" orient="horz" pos="1162" userDrawn="1">
          <p15:clr>
            <a:srgbClr val="F26B43"/>
          </p15:clr>
        </p15:guide>
        <p15:guide id="8" pos="370" userDrawn="1">
          <p15:clr>
            <a:srgbClr val="F26B43"/>
          </p15:clr>
        </p15:guide>
        <p15:guide id="9" pos="7320" userDrawn="1">
          <p15:clr>
            <a:srgbClr val="F26B43"/>
          </p15:clr>
        </p15:guide>
        <p15:guide id="10" pos="1141" userDrawn="1">
          <p15:clr>
            <a:srgbClr val="F26B43"/>
          </p15:clr>
        </p15:guide>
        <p15:guide id="11" orient="horz" pos="414" userDrawn="1">
          <p15:clr>
            <a:srgbClr val="F26B43"/>
          </p15:clr>
        </p15:guide>
        <p15:guide id="12" pos="4339" userDrawn="1">
          <p15:clr>
            <a:srgbClr val="F26B43"/>
          </p15:clr>
        </p15:guide>
        <p15:guide id="13" pos="467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1.xml"/><Relationship Id="rId1" Type="http://schemas.openxmlformats.org/officeDocument/2006/relationships/tags" Target="../tags/tag13.xml"/><Relationship Id="rId6" Type="http://schemas.openxmlformats.org/officeDocument/2006/relationships/image" Target="../media/image30.png"/><Relationship Id="rId5" Type="http://schemas.openxmlformats.org/officeDocument/2006/relationships/image" Target="../media/image1.emf"/><Relationship Id="rId4" Type="http://schemas.openxmlformats.org/officeDocument/2006/relationships/oleObject" Target="../embeddings/oleObject12.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1.xml"/><Relationship Id="rId1" Type="http://schemas.openxmlformats.org/officeDocument/2006/relationships/tags" Target="../tags/tag14.xml"/><Relationship Id="rId5" Type="http://schemas.openxmlformats.org/officeDocument/2006/relationships/image" Target="../media/image31.png"/><Relationship Id="rId4" Type="http://schemas.openxmlformats.org/officeDocument/2006/relationships/image" Target="../media/image1.e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1.xml"/><Relationship Id="rId1" Type="http://schemas.openxmlformats.org/officeDocument/2006/relationships/tags" Target="../tags/tag15.xml"/><Relationship Id="rId6" Type="http://schemas.openxmlformats.org/officeDocument/2006/relationships/image" Target="../media/image32.png"/><Relationship Id="rId5" Type="http://schemas.openxmlformats.org/officeDocument/2006/relationships/image" Target="../media/image1.emf"/><Relationship Id="rId4" Type="http://schemas.openxmlformats.org/officeDocument/2006/relationships/oleObject" Target="../embeddings/oleObject14.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1.xml"/><Relationship Id="rId1" Type="http://schemas.openxmlformats.org/officeDocument/2006/relationships/tags" Target="../tags/tag16.xml"/><Relationship Id="rId5" Type="http://schemas.openxmlformats.org/officeDocument/2006/relationships/image" Target="../media/image33.png"/><Relationship Id="rId4" Type="http://schemas.openxmlformats.org/officeDocument/2006/relationships/image" Target="../media/image1.e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1.xml"/><Relationship Id="rId1" Type="http://schemas.openxmlformats.org/officeDocument/2006/relationships/tags" Target="../tags/tag17.xml"/><Relationship Id="rId6" Type="http://schemas.openxmlformats.org/officeDocument/2006/relationships/image" Target="../media/image34.png"/><Relationship Id="rId5" Type="http://schemas.openxmlformats.org/officeDocument/2006/relationships/image" Target="../media/image1.emf"/><Relationship Id="rId4" Type="http://schemas.openxmlformats.org/officeDocument/2006/relationships/oleObject" Target="../embeddings/oleObject16.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35.png"/><Relationship Id="rId2" Type="http://schemas.openxmlformats.org/officeDocument/2006/relationships/slideLayout" Target="../slideLayouts/slideLayout21.xml"/><Relationship Id="rId1" Type="http://schemas.openxmlformats.org/officeDocument/2006/relationships/tags" Target="../tags/tag18.xml"/><Relationship Id="rId6" Type="http://schemas.openxmlformats.org/officeDocument/2006/relationships/image" Target="../media/image25.png"/><Relationship Id="rId5" Type="http://schemas.openxmlformats.org/officeDocument/2006/relationships/image" Target="../media/image1.emf"/><Relationship Id="rId4" Type="http://schemas.openxmlformats.org/officeDocument/2006/relationships/oleObject" Target="../embeddings/oleObject17.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2.xml"/><Relationship Id="rId1" Type="http://schemas.openxmlformats.org/officeDocument/2006/relationships/tags" Target="../tags/tag19.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8" Type="http://schemas.openxmlformats.org/officeDocument/2006/relationships/hyperlink" Target="https://www.seenergies.eu/webinar-on-comprehensive-assessments-of-energy-efficiency-in-buildings/" TargetMode="External"/><Relationship Id="rId3" Type="http://schemas.openxmlformats.org/officeDocument/2006/relationships/notesSlide" Target="../notesSlides/notesSlide2.xml"/><Relationship Id="rId7" Type="http://schemas.openxmlformats.org/officeDocument/2006/relationships/image" Target="../media/image19.png"/><Relationship Id="rId12" Type="http://schemas.openxmlformats.org/officeDocument/2006/relationships/hyperlink" Target="https://www.seenergies.eu/webinar-on-energy-efficiency-and-spatial-potentials/" TargetMode="External"/><Relationship Id="rId2" Type="http://schemas.openxmlformats.org/officeDocument/2006/relationships/slideLayout" Target="../slideLayouts/slideLayout21.xml"/><Relationship Id="rId1" Type="http://schemas.openxmlformats.org/officeDocument/2006/relationships/tags" Target="../tags/tag5.xml"/><Relationship Id="rId6" Type="http://schemas.openxmlformats.org/officeDocument/2006/relationships/image" Target="../media/image18.png"/><Relationship Id="rId11" Type="http://schemas.openxmlformats.org/officeDocument/2006/relationships/hyperlink" Target="https://www.seenergies.eu/energy-efficiency-in-smart-energy-networks-and-smart-grids/" TargetMode="External"/><Relationship Id="rId5" Type="http://schemas.openxmlformats.org/officeDocument/2006/relationships/image" Target="../media/image1.emf"/><Relationship Id="rId10" Type="http://schemas.openxmlformats.org/officeDocument/2006/relationships/hyperlink" Target="https://www.seenergies.eu/vast-energy-efficiency-within-industry-in-all-eu-countries/" TargetMode="External"/><Relationship Id="rId4" Type="http://schemas.openxmlformats.org/officeDocument/2006/relationships/oleObject" Target="../embeddings/oleObject4.bin"/><Relationship Id="rId9" Type="http://schemas.openxmlformats.org/officeDocument/2006/relationships/hyperlink" Target="https://www.seenergies.eu/energy-efficiency-within-transport-country-breakdown-of-electrification-modal-shift-and-power-2-x/"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1.xml"/><Relationship Id="rId1" Type="http://schemas.openxmlformats.org/officeDocument/2006/relationships/tags" Target="../tags/tag6.xml"/><Relationship Id="rId6" Type="http://schemas.openxmlformats.org/officeDocument/2006/relationships/image" Target="../media/image20.png"/><Relationship Id="rId5" Type="http://schemas.openxmlformats.org/officeDocument/2006/relationships/image" Target="../media/image1.emf"/><Relationship Id="rId4" Type="http://schemas.openxmlformats.org/officeDocument/2006/relationships/oleObject" Target="../embeddings/oleObject5.bin"/></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4.xml"/><Relationship Id="rId7" Type="http://schemas.openxmlformats.org/officeDocument/2006/relationships/image" Target="../media/image21.png"/><Relationship Id="rId12" Type="http://schemas.microsoft.com/office/2007/relationships/hdphoto" Target="../media/hdphoto3.wdp"/><Relationship Id="rId2" Type="http://schemas.openxmlformats.org/officeDocument/2006/relationships/slideLayout" Target="../slideLayouts/slideLayout21.xml"/><Relationship Id="rId1" Type="http://schemas.openxmlformats.org/officeDocument/2006/relationships/tags" Target="../tags/tag7.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emf"/><Relationship Id="rId10" Type="http://schemas.microsoft.com/office/2007/relationships/hdphoto" Target="../media/hdphoto2.wdp"/><Relationship Id="rId4" Type="http://schemas.openxmlformats.org/officeDocument/2006/relationships/oleObject" Target="../embeddings/oleObject6.bin"/><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oleObject" Target="../embeddings/oleObject7.bin"/><Relationship Id="rId7" Type="http://schemas.openxmlformats.org/officeDocument/2006/relationships/image" Target="../media/image26.png"/><Relationship Id="rId2" Type="http://schemas.openxmlformats.org/officeDocument/2006/relationships/slideLayout" Target="../slideLayouts/slideLayout21.xml"/><Relationship Id="rId1" Type="http://schemas.openxmlformats.org/officeDocument/2006/relationships/tags" Target="../tags/tag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chart" Target="../charts/chart2.xml"/><Relationship Id="rId2" Type="http://schemas.openxmlformats.org/officeDocument/2006/relationships/slideLayout" Target="../slideLayouts/slideLayout21.xml"/><Relationship Id="rId1" Type="http://schemas.openxmlformats.org/officeDocument/2006/relationships/tags" Target="../tags/tag9.xml"/><Relationship Id="rId6" Type="http://schemas.openxmlformats.org/officeDocument/2006/relationships/chart" Target="../charts/chart1.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1.xml"/><Relationship Id="rId1" Type="http://schemas.openxmlformats.org/officeDocument/2006/relationships/tags" Target="../tags/tag10.xml"/><Relationship Id="rId6" Type="http://schemas.openxmlformats.org/officeDocument/2006/relationships/image" Target="../media/image28.png"/><Relationship Id="rId5" Type="http://schemas.openxmlformats.org/officeDocument/2006/relationships/image" Target="../media/image1.emf"/><Relationship Id="rId4" Type="http://schemas.openxmlformats.org/officeDocument/2006/relationships/oleObject" Target="../embeddings/oleObject9.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1.xml"/><Relationship Id="rId1" Type="http://schemas.openxmlformats.org/officeDocument/2006/relationships/tags" Target="../tags/tag11.xml"/><Relationship Id="rId6" Type="http://schemas.openxmlformats.org/officeDocument/2006/relationships/image" Target="../media/image20.png"/><Relationship Id="rId5" Type="http://schemas.openxmlformats.org/officeDocument/2006/relationships/image" Target="../media/image1.emf"/><Relationship Id="rId4" Type="http://schemas.openxmlformats.org/officeDocument/2006/relationships/oleObject" Target="../embeddings/oleObject10.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1.xml"/><Relationship Id="rId1" Type="http://schemas.openxmlformats.org/officeDocument/2006/relationships/tags" Target="../tags/tag12.xml"/><Relationship Id="rId6" Type="http://schemas.openxmlformats.org/officeDocument/2006/relationships/image" Target="../media/image29.png"/><Relationship Id="rId5" Type="http://schemas.openxmlformats.org/officeDocument/2006/relationships/image" Target="../media/image1.emf"/><Relationship Id="rId4" Type="http://schemas.openxmlformats.org/officeDocument/2006/relationships/oleObject" Target="../embeddings/oleObject1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D8D877B3-D348-4611-9BDB-C5374591D951}" type="slidenum">
              <a:rPr lang="en-US" smtClean="0"/>
              <a:pPr/>
              <a:t>1</a:t>
            </a:fld>
            <a:endParaRPr lang="en-US" dirty="0"/>
          </a:p>
        </p:txBody>
      </p:sp>
      <p:sp>
        <p:nvSpPr>
          <p:cNvPr id="8" name="Title 7"/>
          <p:cNvSpPr>
            <a:spLocks noGrp="1"/>
          </p:cNvSpPr>
          <p:nvPr>
            <p:ph type="title"/>
          </p:nvPr>
        </p:nvSpPr>
        <p:spPr>
          <a:xfrm>
            <a:off x="587375" y="373446"/>
            <a:ext cx="4698304" cy="2369754"/>
          </a:xfrm>
        </p:spPr>
        <p:txBody>
          <a:bodyPr/>
          <a:lstStyle/>
          <a:p>
            <a:r>
              <a:rPr lang="en-US" sz="2800" cap="all" dirty="0"/>
              <a:t>LESSONS FROM SEENERGIES FOR REPOWEREU</a:t>
            </a:r>
            <a:endParaRPr lang="da-DK" sz="1600" b="0" dirty="0"/>
          </a:p>
        </p:txBody>
      </p:sp>
      <p:pic>
        <p:nvPicPr>
          <p:cNvPr id="10" name="Picture Placeholder 9"/>
          <p:cNvPicPr>
            <a:picLocks noGrp="1" noChangeAspect="1"/>
          </p:cNvPicPr>
          <p:nvPr>
            <p:ph type="pic" sz="quarter" idx="11"/>
          </p:nvPr>
        </p:nvPicPr>
        <p:blipFill>
          <a:blip r:embed="rId3"/>
          <a:srcRect l="2631" r="2631"/>
          <a:stretch>
            <a:fillRect/>
          </a:stretch>
        </p:blipFill>
        <p:spPr>
          <a:xfrm>
            <a:off x="5270500" y="165100"/>
            <a:ext cx="7068902" cy="6858000"/>
          </a:xfrm>
          <a:prstGeom prst="rect">
            <a:avLst/>
          </a:prstGeom>
        </p:spPr>
      </p:pic>
      <p:pic>
        <p:nvPicPr>
          <p:cNvPr id="5" name="Picture 4" descr="Logo">
            <a:extLst>
              <a:ext uri="{FF2B5EF4-FFF2-40B4-BE49-F238E27FC236}">
                <a16:creationId xmlns:a16="http://schemas.microsoft.com/office/drawing/2014/main" id="{569F3184-A748-42AA-82B9-91187D6707B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9548"/>
          <a:stretch/>
        </p:blipFill>
        <p:spPr bwMode="auto">
          <a:xfrm>
            <a:off x="10993272" y="230555"/>
            <a:ext cx="965881" cy="95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4012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4165C532-2A41-4D76-9DF2-D2192FA1617C}"/>
              </a:ext>
            </a:extLst>
          </p:cNvPr>
          <p:cNvGraphicFramePr>
            <a:graphicFrameLocks noChangeAspect="1"/>
          </p:cNvGraphicFramePr>
          <p:nvPr>
            <p:custDataLst>
              <p:tags r:id="rId1"/>
            </p:custDataLst>
            <p:extLst>
              <p:ext uri="{D42A27DB-BD31-4B8C-83A1-F6EECF244321}">
                <p14:modId xmlns:p14="http://schemas.microsoft.com/office/powerpoint/2010/main" val="3714934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5" name="Object 4" hidden="1">
                        <a:extLst>
                          <a:ext uri="{FF2B5EF4-FFF2-40B4-BE49-F238E27FC236}">
                            <a16:creationId xmlns:a16="http://schemas.microsoft.com/office/drawing/2014/main" id="{4165C532-2A41-4D76-9DF2-D2192FA1617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10</a:t>
            </a:fld>
            <a:endParaRPr lang="en-US" dirty="0"/>
          </a:p>
        </p:txBody>
      </p:sp>
      <p:sp>
        <p:nvSpPr>
          <p:cNvPr id="3" name="Title 2"/>
          <p:cNvSpPr>
            <a:spLocks noGrp="1"/>
          </p:cNvSpPr>
          <p:nvPr>
            <p:ph type="title"/>
          </p:nvPr>
        </p:nvSpPr>
        <p:spPr>
          <a:xfrm>
            <a:off x="587374" y="370290"/>
            <a:ext cx="9461695" cy="1474385"/>
          </a:xfrm>
        </p:spPr>
        <p:txBody>
          <a:bodyPr vert="horz"/>
          <a:lstStyle/>
          <a:p>
            <a:r>
              <a:rPr lang="da-DK" dirty="0" err="1"/>
              <a:t>Annualised</a:t>
            </a:r>
            <a:r>
              <a:rPr lang="da-DK" dirty="0"/>
              <a:t> </a:t>
            </a:r>
            <a:r>
              <a:rPr lang="da-DK" dirty="0" err="1"/>
              <a:t>costs</a:t>
            </a:r>
            <a:r>
              <a:rPr lang="da-DK" dirty="0"/>
              <a:t> at EU </a:t>
            </a:r>
            <a:r>
              <a:rPr lang="da-DK" dirty="0" err="1"/>
              <a:t>level</a:t>
            </a:r>
            <a:endParaRPr lang="da-DK" dirty="0"/>
          </a:p>
        </p:txBody>
      </p:sp>
      <p:sp>
        <p:nvSpPr>
          <p:cNvPr id="6" name="Rectangle 5"/>
          <p:cNvSpPr/>
          <p:nvPr/>
        </p:nvSpPr>
        <p:spPr>
          <a:xfrm>
            <a:off x="609282" y="2189946"/>
            <a:ext cx="5382413" cy="2677656"/>
          </a:xfrm>
          <a:prstGeom prst="rect">
            <a:avLst/>
          </a:prstGeom>
        </p:spPr>
        <p:txBody>
          <a:bodyPr wrap="square">
            <a:spAutoFit/>
          </a:bodyPr>
          <a:lstStyle/>
          <a:p>
            <a:pPr marL="628615" lvl="1" indent="-171450" algn="just">
              <a:buFont typeface="Wingdings" panose="05000000000000000000" pitchFamily="2" charset="2"/>
              <a:buChar char="v"/>
            </a:pPr>
            <a:r>
              <a:rPr lang="en-US" dirty="0"/>
              <a:t> sEE1.5 is more cost effective compared to 1.5TECH due largely to the removal of vehicles by more modal shift</a:t>
            </a:r>
          </a:p>
          <a:p>
            <a:pPr marL="628615" lvl="1" indent="-171450" algn="just">
              <a:buFont typeface="Wingdings" panose="05000000000000000000" pitchFamily="2" charset="2"/>
              <a:buChar char="v"/>
            </a:pPr>
            <a:endParaRPr lang="en-US" dirty="0"/>
          </a:p>
          <a:p>
            <a:pPr marL="628615" lvl="1" indent="-171450" algn="just">
              <a:buFont typeface="Wingdings" panose="05000000000000000000" pitchFamily="2" charset="2"/>
              <a:buChar char="v"/>
            </a:pPr>
            <a:r>
              <a:rPr lang="en-US" dirty="0"/>
              <a:t> In the heating sector sEE1.5  has less energy savings (so lower costs) and better synergies due to district heat and use of excess heat</a:t>
            </a:r>
          </a:p>
          <a:p>
            <a:pPr marL="628615" lvl="1" indent="-171450" algn="just">
              <a:buFont typeface="Wingdings" panose="05000000000000000000" pitchFamily="2" charset="2"/>
              <a:buChar char="v"/>
            </a:pPr>
            <a:endParaRPr lang="en-US" dirty="0"/>
          </a:p>
          <a:p>
            <a:pPr marL="628615" lvl="1" indent="-171450" algn="just">
              <a:buFont typeface="Wingdings" panose="05000000000000000000" pitchFamily="2" charset="2"/>
              <a:buChar char="v"/>
            </a:pPr>
            <a:endParaRPr lang="en-US" sz="1200" dirty="0"/>
          </a:p>
          <a:p>
            <a:pPr marL="628615" lvl="1" indent="-171450" algn="just">
              <a:buFont typeface="Arial" panose="020B0604020202020204" pitchFamily="34" charset="0"/>
              <a:buChar char="•"/>
            </a:pPr>
            <a:endParaRPr lang="en-US" sz="1200" dirty="0"/>
          </a:p>
        </p:txBody>
      </p:sp>
      <p:pic>
        <p:nvPicPr>
          <p:cNvPr id="9" name="Picture 8">
            <a:extLst>
              <a:ext uri="{FF2B5EF4-FFF2-40B4-BE49-F238E27FC236}">
                <a16:creationId xmlns:a16="http://schemas.microsoft.com/office/drawing/2014/main" id="{78B6A886-109C-4277-99F3-95CEA47CE667}"/>
              </a:ext>
            </a:extLst>
          </p:cNvPr>
          <p:cNvPicPr>
            <a:picLocks noChangeAspect="1"/>
          </p:cNvPicPr>
          <p:nvPr/>
        </p:nvPicPr>
        <p:blipFill>
          <a:blip r:embed="rId6"/>
          <a:stretch>
            <a:fillRect/>
          </a:stretch>
        </p:blipFill>
        <p:spPr>
          <a:xfrm>
            <a:off x="6588898" y="1611899"/>
            <a:ext cx="4450466" cy="3944454"/>
          </a:xfrm>
          <a:prstGeom prst="rect">
            <a:avLst/>
          </a:prstGeom>
        </p:spPr>
      </p:pic>
    </p:spTree>
    <p:extLst>
      <p:ext uri="{BB962C8B-B14F-4D97-AF65-F5344CB8AC3E}">
        <p14:creationId xmlns:p14="http://schemas.microsoft.com/office/powerpoint/2010/main" val="2622485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8B38E682-56C5-4630-8020-33A09ED21451}"/>
              </a:ext>
            </a:extLst>
          </p:cNvPr>
          <p:cNvGraphicFramePr>
            <a:graphicFrameLocks noChangeAspect="1"/>
          </p:cNvGraphicFramePr>
          <p:nvPr>
            <p:custDataLst>
              <p:tags r:id="rId1"/>
            </p:custDataLst>
            <p:extLst>
              <p:ext uri="{D42A27DB-BD31-4B8C-83A1-F6EECF244321}">
                <p14:modId xmlns:p14="http://schemas.microsoft.com/office/powerpoint/2010/main" val="3597403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8" name="Object 7" hidden="1">
                        <a:extLst>
                          <a:ext uri="{FF2B5EF4-FFF2-40B4-BE49-F238E27FC236}">
                            <a16:creationId xmlns:a16="http://schemas.microsoft.com/office/drawing/2014/main" id="{8B38E682-56C5-4630-8020-33A09ED2145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11</a:t>
            </a:fld>
            <a:endParaRPr lang="en-US" dirty="0"/>
          </a:p>
        </p:txBody>
      </p:sp>
      <p:sp>
        <p:nvSpPr>
          <p:cNvPr id="3" name="Title 2"/>
          <p:cNvSpPr>
            <a:spLocks noGrp="1"/>
          </p:cNvSpPr>
          <p:nvPr>
            <p:ph type="title"/>
          </p:nvPr>
        </p:nvSpPr>
        <p:spPr>
          <a:xfrm>
            <a:off x="587374" y="370290"/>
            <a:ext cx="9069810" cy="1474385"/>
          </a:xfrm>
        </p:spPr>
        <p:txBody>
          <a:bodyPr vert="horz"/>
          <a:lstStyle/>
          <a:p>
            <a:r>
              <a:rPr lang="da-DK" dirty="0" err="1"/>
              <a:t>Electricity</a:t>
            </a:r>
            <a:r>
              <a:rPr lang="da-DK" dirty="0"/>
              <a:t> </a:t>
            </a:r>
            <a:r>
              <a:rPr lang="da-DK" dirty="0" err="1"/>
              <a:t>production</a:t>
            </a:r>
            <a:r>
              <a:rPr lang="da-DK" dirty="0"/>
              <a:t> at EU </a:t>
            </a:r>
            <a:r>
              <a:rPr lang="da-DK" dirty="0" err="1"/>
              <a:t>level</a:t>
            </a:r>
            <a:endParaRPr lang="da-DK" dirty="0"/>
          </a:p>
        </p:txBody>
      </p:sp>
      <p:pic>
        <p:nvPicPr>
          <p:cNvPr id="5" name="Picture 4"/>
          <p:cNvPicPr>
            <a:picLocks noChangeAspect="1"/>
          </p:cNvPicPr>
          <p:nvPr/>
        </p:nvPicPr>
        <p:blipFill>
          <a:blip r:embed="rId5"/>
          <a:stretch>
            <a:fillRect/>
          </a:stretch>
        </p:blipFill>
        <p:spPr>
          <a:xfrm>
            <a:off x="1086249" y="1563356"/>
            <a:ext cx="5639289" cy="4072481"/>
          </a:xfrm>
          <a:prstGeom prst="rect">
            <a:avLst/>
          </a:prstGeom>
        </p:spPr>
      </p:pic>
      <p:sp>
        <p:nvSpPr>
          <p:cNvPr id="6" name="TextBox 5"/>
          <p:cNvSpPr txBox="1"/>
          <p:nvPr/>
        </p:nvSpPr>
        <p:spPr>
          <a:xfrm>
            <a:off x="7501812" y="1414857"/>
            <a:ext cx="4208106" cy="5078313"/>
          </a:xfrm>
          <a:prstGeom prst="rect">
            <a:avLst/>
          </a:prstGeom>
          <a:noFill/>
        </p:spPr>
        <p:txBody>
          <a:bodyPr wrap="square" rtlCol="0">
            <a:spAutoFit/>
          </a:bodyPr>
          <a:lstStyle/>
          <a:p>
            <a:pPr marL="285750" indent="-285750">
              <a:buFont typeface="Wingdings" panose="05000000000000000000" pitchFamily="2" charset="2"/>
              <a:buChar char="v"/>
            </a:pPr>
            <a:r>
              <a:rPr lang="en-US" dirty="0"/>
              <a:t>Total electricity production is very similar to 1.5TECH</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But different distribution</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No nuclear therefore larger share of PV and onshore wind</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Less offshore due the potentials shown in each country</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This is the amount of renewable production needed but the split could be different</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Also cheaper energy system due to more onshore wind and PV</a:t>
            </a:r>
          </a:p>
          <a:p>
            <a:endParaRPr lang="da-DK" dirty="0"/>
          </a:p>
        </p:txBody>
      </p:sp>
    </p:spTree>
    <p:extLst>
      <p:ext uri="{BB962C8B-B14F-4D97-AF65-F5344CB8AC3E}">
        <p14:creationId xmlns:p14="http://schemas.microsoft.com/office/powerpoint/2010/main" val="4163737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E920AB83-BFB2-4A3D-9B8B-A38F137F615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11" name="Object 10" hidden="1">
                        <a:extLst>
                          <a:ext uri="{FF2B5EF4-FFF2-40B4-BE49-F238E27FC236}">
                            <a16:creationId xmlns:a16="http://schemas.microsoft.com/office/drawing/2014/main" id="{E920AB83-BFB2-4A3D-9B8B-A38F137F61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12</a:t>
            </a:fld>
            <a:endParaRPr lang="en-US" dirty="0"/>
          </a:p>
        </p:txBody>
      </p:sp>
      <p:sp>
        <p:nvSpPr>
          <p:cNvPr id="3" name="Title 2"/>
          <p:cNvSpPr>
            <a:spLocks noGrp="1"/>
          </p:cNvSpPr>
          <p:nvPr>
            <p:ph type="title"/>
          </p:nvPr>
        </p:nvSpPr>
        <p:spPr/>
        <p:txBody>
          <a:bodyPr vert="horz"/>
          <a:lstStyle/>
          <a:p>
            <a:r>
              <a:rPr lang="da-DK" dirty="0"/>
              <a:t>Heating </a:t>
            </a:r>
            <a:r>
              <a:rPr lang="da-DK" dirty="0" err="1"/>
              <a:t>supply</a:t>
            </a:r>
            <a:endParaRPr lang="da-DK" dirty="0"/>
          </a:p>
        </p:txBody>
      </p:sp>
      <p:pic>
        <p:nvPicPr>
          <p:cNvPr id="6" name="Picture 5"/>
          <p:cNvPicPr>
            <a:picLocks noChangeAspect="1"/>
          </p:cNvPicPr>
          <p:nvPr/>
        </p:nvPicPr>
        <p:blipFill>
          <a:blip r:embed="rId6"/>
          <a:stretch>
            <a:fillRect/>
          </a:stretch>
        </p:blipFill>
        <p:spPr>
          <a:xfrm>
            <a:off x="5675409" y="1985924"/>
            <a:ext cx="5950212" cy="3529890"/>
          </a:xfrm>
          <a:prstGeom prst="rect">
            <a:avLst/>
          </a:prstGeom>
        </p:spPr>
      </p:pic>
      <p:sp>
        <p:nvSpPr>
          <p:cNvPr id="7" name="Rectangle 6"/>
          <p:cNvSpPr/>
          <p:nvPr/>
        </p:nvSpPr>
        <p:spPr>
          <a:xfrm>
            <a:off x="214607" y="2379856"/>
            <a:ext cx="5289347" cy="2954655"/>
          </a:xfrm>
          <a:prstGeom prst="rect">
            <a:avLst/>
          </a:prstGeom>
        </p:spPr>
        <p:txBody>
          <a:bodyPr wrap="square">
            <a:spAutoFit/>
          </a:bodyPr>
          <a:lstStyle/>
          <a:p>
            <a:pPr marL="628615" lvl="1" indent="-171450">
              <a:buFont typeface="Wingdings" panose="05000000000000000000" pitchFamily="2" charset="2"/>
              <a:buChar char="v"/>
            </a:pPr>
            <a:r>
              <a:rPr lang="en-US" dirty="0"/>
              <a:t> Heat demand in existing buildings should be reduced by approximately 40%</a:t>
            </a:r>
          </a:p>
          <a:p>
            <a:pPr lvl="1"/>
            <a:endParaRPr lang="en-US" dirty="0"/>
          </a:p>
          <a:p>
            <a:pPr marL="628615" lvl="1" indent="-171450">
              <a:buFont typeface="Wingdings" panose="05000000000000000000" pitchFamily="2" charset="2"/>
              <a:buChar char="v"/>
            </a:pPr>
            <a:r>
              <a:rPr lang="en-US" dirty="0"/>
              <a:t> If 50% of heat is supplied with district heating significant amount of excess heat can be integrated </a:t>
            </a:r>
          </a:p>
          <a:p>
            <a:pPr lvl="1"/>
            <a:endParaRPr lang="da-DK" dirty="0"/>
          </a:p>
          <a:p>
            <a:pPr marL="628615" lvl="1" indent="-171450">
              <a:buFont typeface="Wingdings" panose="05000000000000000000" pitchFamily="2" charset="2"/>
              <a:buChar char="v"/>
            </a:pPr>
            <a:r>
              <a:rPr lang="da-DK" dirty="0"/>
              <a:t> Total </a:t>
            </a:r>
            <a:r>
              <a:rPr lang="da-DK" dirty="0" err="1"/>
              <a:t>excess</a:t>
            </a:r>
            <a:r>
              <a:rPr lang="da-DK" dirty="0"/>
              <a:t> heat </a:t>
            </a:r>
            <a:r>
              <a:rPr lang="da-DK" dirty="0" err="1"/>
              <a:t>utilised</a:t>
            </a:r>
            <a:r>
              <a:rPr lang="da-DK" dirty="0"/>
              <a:t>: 360 </a:t>
            </a:r>
            <a:r>
              <a:rPr lang="da-DK" dirty="0" err="1"/>
              <a:t>TWh</a:t>
            </a:r>
            <a:r>
              <a:rPr lang="da-DK" dirty="0"/>
              <a:t> or </a:t>
            </a:r>
            <a:r>
              <a:rPr lang="da-DK" dirty="0" err="1"/>
              <a:t>about</a:t>
            </a:r>
            <a:r>
              <a:rPr lang="da-DK" dirty="0"/>
              <a:t> 1/3 of the </a:t>
            </a:r>
            <a:r>
              <a:rPr lang="da-DK" dirty="0" err="1"/>
              <a:t>available</a:t>
            </a:r>
            <a:endParaRPr lang="da-DK" dirty="0"/>
          </a:p>
          <a:p>
            <a:pPr marL="628615" lvl="1" indent="-171450">
              <a:buFont typeface="Arial" panose="020B0604020202020204" pitchFamily="34" charset="0"/>
              <a:buChar char="•"/>
            </a:pPr>
            <a:endParaRPr lang="en-US" sz="1200" dirty="0"/>
          </a:p>
          <a:p>
            <a:pPr marL="628615" lvl="1" indent="-171450">
              <a:buFont typeface="Arial" panose="020B0604020202020204" pitchFamily="34" charset="0"/>
              <a:buChar char="•"/>
            </a:pPr>
            <a:endParaRPr lang="en-US" sz="1200" dirty="0"/>
          </a:p>
        </p:txBody>
      </p:sp>
      <p:sp>
        <p:nvSpPr>
          <p:cNvPr id="8" name="TextBox 7"/>
          <p:cNvSpPr txBox="1"/>
          <p:nvPr/>
        </p:nvSpPr>
        <p:spPr>
          <a:xfrm>
            <a:off x="6667710" y="1732959"/>
            <a:ext cx="3965609" cy="369332"/>
          </a:xfrm>
          <a:prstGeom prst="rect">
            <a:avLst/>
          </a:prstGeom>
          <a:noFill/>
        </p:spPr>
        <p:txBody>
          <a:bodyPr wrap="square" rtlCol="0">
            <a:spAutoFit/>
          </a:bodyPr>
          <a:lstStyle/>
          <a:p>
            <a:r>
              <a:rPr lang="en-US" dirty="0"/>
              <a:t>Total heat demand by source of heat</a:t>
            </a:r>
            <a:endParaRPr lang="da-DK" dirty="0"/>
          </a:p>
        </p:txBody>
      </p:sp>
    </p:spTree>
    <p:extLst>
      <p:ext uri="{BB962C8B-B14F-4D97-AF65-F5344CB8AC3E}">
        <p14:creationId xmlns:p14="http://schemas.microsoft.com/office/powerpoint/2010/main" val="3382923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E920AB83-BFB2-4A3D-9B8B-A38F137F6150}"/>
              </a:ext>
            </a:extLst>
          </p:cNvPr>
          <p:cNvGraphicFramePr>
            <a:graphicFrameLocks noChangeAspect="1"/>
          </p:cNvGraphicFramePr>
          <p:nvPr>
            <p:custDataLst>
              <p:tags r:id="rId1"/>
            </p:custDataLst>
            <p:extLst>
              <p:ext uri="{D42A27DB-BD31-4B8C-83A1-F6EECF244321}">
                <p14:modId xmlns:p14="http://schemas.microsoft.com/office/powerpoint/2010/main" val="12154508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11" name="Object 10" hidden="1">
                        <a:extLst>
                          <a:ext uri="{FF2B5EF4-FFF2-40B4-BE49-F238E27FC236}">
                            <a16:creationId xmlns:a16="http://schemas.microsoft.com/office/drawing/2014/main" id="{E920AB83-BFB2-4A3D-9B8B-A38F137F615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13</a:t>
            </a:fld>
            <a:endParaRPr lang="en-US" dirty="0"/>
          </a:p>
        </p:txBody>
      </p:sp>
      <p:sp>
        <p:nvSpPr>
          <p:cNvPr id="3" name="Title 2"/>
          <p:cNvSpPr>
            <a:spLocks noGrp="1"/>
          </p:cNvSpPr>
          <p:nvPr>
            <p:ph type="title"/>
          </p:nvPr>
        </p:nvSpPr>
        <p:spPr/>
        <p:txBody>
          <a:bodyPr vert="horz"/>
          <a:lstStyle/>
          <a:p>
            <a:r>
              <a:rPr lang="da-DK" dirty="0"/>
              <a:t>Heating </a:t>
            </a:r>
            <a:r>
              <a:rPr lang="da-DK" dirty="0" err="1"/>
              <a:t>supply</a:t>
            </a:r>
            <a:endParaRPr lang="da-DK" dirty="0"/>
          </a:p>
        </p:txBody>
      </p:sp>
      <p:sp>
        <p:nvSpPr>
          <p:cNvPr id="9" name="TextBox 8"/>
          <p:cNvSpPr txBox="1"/>
          <p:nvPr/>
        </p:nvSpPr>
        <p:spPr>
          <a:xfrm>
            <a:off x="7043995" y="1778123"/>
            <a:ext cx="3965609" cy="369332"/>
          </a:xfrm>
          <a:prstGeom prst="rect">
            <a:avLst/>
          </a:prstGeom>
          <a:noFill/>
        </p:spPr>
        <p:txBody>
          <a:bodyPr wrap="square" rtlCol="0">
            <a:spAutoFit/>
          </a:bodyPr>
          <a:lstStyle/>
          <a:p>
            <a:r>
              <a:rPr lang="en-US" dirty="0"/>
              <a:t>District heating heat production</a:t>
            </a:r>
            <a:endParaRPr lang="da-DK" dirty="0"/>
          </a:p>
        </p:txBody>
      </p:sp>
      <p:pic>
        <p:nvPicPr>
          <p:cNvPr id="13" name="Picture 12">
            <a:extLst>
              <a:ext uri="{FF2B5EF4-FFF2-40B4-BE49-F238E27FC236}">
                <a16:creationId xmlns:a16="http://schemas.microsoft.com/office/drawing/2014/main" id="{BD4D1326-05FF-4DFE-95B5-5B0E3D2A56FB}"/>
              </a:ext>
            </a:extLst>
          </p:cNvPr>
          <p:cNvPicPr>
            <a:picLocks noChangeAspect="1"/>
          </p:cNvPicPr>
          <p:nvPr/>
        </p:nvPicPr>
        <p:blipFill>
          <a:blip r:embed="rId5"/>
          <a:stretch>
            <a:fillRect/>
          </a:stretch>
        </p:blipFill>
        <p:spPr>
          <a:xfrm>
            <a:off x="5906800" y="1983315"/>
            <a:ext cx="5842792" cy="3621338"/>
          </a:xfrm>
          <a:prstGeom prst="rect">
            <a:avLst/>
          </a:prstGeom>
        </p:spPr>
      </p:pic>
      <p:sp>
        <p:nvSpPr>
          <p:cNvPr id="8" name="Rectangle 7"/>
          <p:cNvSpPr/>
          <p:nvPr/>
        </p:nvSpPr>
        <p:spPr>
          <a:xfrm>
            <a:off x="214607" y="2379856"/>
            <a:ext cx="5289347" cy="2954655"/>
          </a:xfrm>
          <a:prstGeom prst="rect">
            <a:avLst/>
          </a:prstGeom>
        </p:spPr>
        <p:txBody>
          <a:bodyPr wrap="square">
            <a:spAutoFit/>
          </a:bodyPr>
          <a:lstStyle/>
          <a:p>
            <a:pPr marL="628615" lvl="1" indent="-171450">
              <a:buFont typeface="Wingdings" panose="05000000000000000000" pitchFamily="2" charset="2"/>
              <a:buChar char="v"/>
            </a:pPr>
            <a:r>
              <a:rPr lang="en-US" dirty="0"/>
              <a:t> Heat demand in existing buildings should be reduced by approximately 40%</a:t>
            </a:r>
          </a:p>
          <a:p>
            <a:pPr lvl="1"/>
            <a:endParaRPr lang="en-US" dirty="0"/>
          </a:p>
          <a:p>
            <a:pPr marL="628615" lvl="1" indent="-171450">
              <a:buFont typeface="Wingdings" panose="05000000000000000000" pitchFamily="2" charset="2"/>
              <a:buChar char="v"/>
            </a:pPr>
            <a:r>
              <a:rPr lang="en-US" dirty="0"/>
              <a:t> If 50% of heat is supplied with district heating significant amount of excess heat can be integrated </a:t>
            </a:r>
          </a:p>
          <a:p>
            <a:pPr lvl="1"/>
            <a:endParaRPr lang="da-DK" dirty="0"/>
          </a:p>
          <a:p>
            <a:pPr marL="628615" lvl="1" indent="-171450">
              <a:buFont typeface="Wingdings" panose="05000000000000000000" pitchFamily="2" charset="2"/>
              <a:buChar char="v"/>
            </a:pPr>
            <a:r>
              <a:rPr lang="da-DK" dirty="0"/>
              <a:t> Total </a:t>
            </a:r>
            <a:r>
              <a:rPr lang="da-DK" dirty="0" err="1"/>
              <a:t>excess</a:t>
            </a:r>
            <a:r>
              <a:rPr lang="da-DK" dirty="0"/>
              <a:t> heat </a:t>
            </a:r>
            <a:r>
              <a:rPr lang="da-DK" dirty="0" err="1"/>
              <a:t>utilised</a:t>
            </a:r>
            <a:r>
              <a:rPr lang="da-DK" dirty="0"/>
              <a:t>: 360 </a:t>
            </a:r>
            <a:r>
              <a:rPr lang="da-DK" dirty="0" err="1"/>
              <a:t>TWh</a:t>
            </a:r>
            <a:r>
              <a:rPr lang="da-DK" dirty="0"/>
              <a:t> or </a:t>
            </a:r>
            <a:r>
              <a:rPr lang="da-DK" dirty="0" err="1"/>
              <a:t>about</a:t>
            </a:r>
            <a:r>
              <a:rPr lang="da-DK" dirty="0"/>
              <a:t> 1/3 of the </a:t>
            </a:r>
            <a:r>
              <a:rPr lang="da-DK" dirty="0" err="1"/>
              <a:t>available</a:t>
            </a:r>
            <a:endParaRPr lang="da-DK" dirty="0"/>
          </a:p>
          <a:p>
            <a:pPr marL="628615" lvl="1" indent="-171450">
              <a:buFont typeface="Arial" panose="020B0604020202020204" pitchFamily="34" charset="0"/>
              <a:buChar char="•"/>
            </a:pPr>
            <a:endParaRPr lang="en-US" sz="1200" dirty="0"/>
          </a:p>
          <a:p>
            <a:pPr marL="628615" lvl="1" indent="-171450">
              <a:buFont typeface="Arial" panose="020B0604020202020204" pitchFamily="34" charset="0"/>
              <a:buChar char="•"/>
            </a:pPr>
            <a:endParaRPr lang="en-US" sz="1200" dirty="0"/>
          </a:p>
        </p:txBody>
      </p:sp>
    </p:spTree>
    <p:extLst>
      <p:ext uri="{BB962C8B-B14F-4D97-AF65-F5344CB8AC3E}">
        <p14:creationId xmlns:p14="http://schemas.microsoft.com/office/powerpoint/2010/main" val="55647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B22ED1EF-738E-438B-80FE-D5C2C34A0137}"/>
              </a:ext>
            </a:extLst>
          </p:cNvPr>
          <p:cNvGraphicFramePr>
            <a:graphicFrameLocks noChangeAspect="1"/>
          </p:cNvGraphicFramePr>
          <p:nvPr>
            <p:custDataLst>
              <p:tags r:id="rId1"/>
            </p:custDataLst>
            <p:extLst>
              <p:ext uri="{D42A27DB-BD31-4B8C-83A1-F6EECF244321}">
                <p14:modId xmlns:p14="http://schemas.microsoft.com/office/powerpoint/2010/main" val="4828055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5" name="Object 4" hidden="1">
                        <a:extLst>
                          <a:ext uri="{FF2B5EF4-FFF2-40B4-BE49-F238E27FC236}">
                            <a16:creationId xmlns:a16="http://schemas.microsoft.com/office/drawing/2014/main" id="{B22ED1EF-738E-438B-80FE-D5C2C34A01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14</a:t>
            </a:fld>
            <a:endParaRPr lang="en-US" dirty="0"/>
          </a:p>
        </p:txBody>
      </p:sp>
      <p:sp>
        <p:nvSpPr>
          <p:cNvPr id="3" name="Title 2"/>
          <p:cNvSpPr>
            <a:spLocks noGrp="1"/>
          </p:cNvSpPr>
          <p:nvPr>
            <p:ph type="title"/>
          </p:nvPr>
        </p:nvSpPr>
        <p:spPr>
          <a:xfrm>
            <a:off x="587374" y="370290"/>
            <a:ext cx="9191108" cy="1474385"/>
          </a:xfrm>
        </p:spPr>
        <p:txBody>
          <a:bodyPr vert="horz"/>
          <a:lstStyle/>
          <a:p>
            <a:r>
              <a:rPr lang="da-DK" dirty="0"/>
              <a:t>Heat </a:t>
            </a:r>
            <a:r>
              <a:rPr lang="da-DK" dirty="0" err="1"/>
              <a:t>supply</a:t>
            </a:r>
            <a:r>
              <a:rPr lang="da-DK" dirty="0"/>
              <a:t> in </a:t>
            </a:r>
            <a:r>
              <a:rPr lang="da-DK" dirty="0" err="1"/>
              <a:t>different</a:t>
            </a:r>
            <a:r>
              <a:rPr lang="da-DK" dirty="0"/>
              <a:t> </a:t>
            </a:r>
            <a:r>
              <a:rPr lang="da-DK" dirty="0" err="1"/>
              <a:t>countries</a:t>
            </a:r>
            <a:endParaRPr lang="da-DK" dirty="0"/>
          </a:p>
        </p:txBody>
      </p:sp>
      <p:sp>
        <p:nvSpPr>
          <p:cNvPr id="8" name="TextBox 7"/>
          <p:cNvSpPr txBox="1"/>
          <p:nvPr/>
        </p:nvSpPr>
        <p:spPr>
          <a:xfrm>
            <a:off x="5425550" y="2419884"/>
            <a:ext cx="3116424" cy="369332"/>
          </a:xfrm>
          <a:prstGeom prst="rect">
            <a:avLst/>
          </a:prstGeom>
          <a:solidFill>
            <a:schemeClr val="bg1">
              <a:lumMod val="95000"/>
            </a:schemeClr>
          </a:solidFill>
          <a:ln>
            <a:noFill/>
          </a:ln>
        </p:spPr>
        <p:txBody>
          <a:bodyPr wrap="square" rtlCol="0">
            <a:spAutoFit/>
          </a:bodyPr>
          <a:lstStyle/>
          <a:p>
            <a:r>
              <a:rPr lang="en-US" dirty="0"/>
              <a:t>EU: 50% district heat supply</a:t>
            </a:r>
            <a:endParaRPr lang="da-DK" dirty="0"/>
          </a:p>
        </p:txBody>
      </p:sp>
      <p:pic>
        <p:nvPicPr>
          <p:cNvPr id="7" name="Picture 6">
            <a:extLst>
              <a:ext uri="{FF2B5EF4-FFF2-40B4-BE49-F238E27FC236}">
                <a16:creationId xmlns:a16="http://schemas.microsoft.com/office/drawing/2014/main" id="{E9F09C47-DD9C-42F2-9B6A-E79D3A209086}"/>
              </a:ext>
            </a:extLst>
          </p:cNvPr>
          <p:cNvPicPr>
            <a:picLocks noChangeAspect="1"/>
          </p:cNvPicPr>
          <p:nvPr/>
        </p:nvPicPr>
        <p:blipFill>
          <a:blip r:embed="rId6"/>
          <a:stretch>
            <a:fillRect/>
          </a:stretch>
        </p:blipFill>
        <p:spPr>
          <a:xfrm>
            <a:off x="383623" y="2235218"/>
            <a:ext cx="11241998" cy="3438442"/>
          </a:xfrm>
          <a:prstGeom prst="rect">
            <a:avLst/>
          </a:prstGeom>
        </p:spPr>
      </p:pic>
    </p:spTree>
    <p:extLst>
      <p:ext uri="{BB962C8B-B14F-4D97-AF65-F5344CB8AC3E}">
        <p14:creationId xmlns:p14="http://schemas.microsoft.com/office/powerpoint/2010/main" val="1246470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7C81D4F6-014C-48F1-9271-D5231C2485C3}"/>
              </a:ext>
            </a:extLst>
          </p:cNvPr>
          <p:cNvGraphicFramePr>
            <a:graphicFrameLocks noChangeAspect="1"/>
          </p:cNvGraphicFramePr>
          <p:nvPr>
            <p:custDataLst>
              <p:tags r:id="rId1"/>
            </p:custDataLst>
            <p:extLst>
              <p:ext uri="{D42A27DB-BD31-4B8C-83A1-F6EECF244321}">
                <p14:modId xmlns:p14="http://schemas.microsoft.com/office/powerpoint/2010/main" val="35876517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6" name="Object 5" hidden="1">
                        <a:extLst>
                          <a:ext uri="{FF2B5EF4-FFF2-40B4-BE49-F238E27FC236}">
                            <a16:creationId xmlns:a16="http://schemas.microsoft.com/office/drawing/2014/main" id="{7C81D4F6-014C-48F1-9271-D5231C2485C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15</a:t>
            </a:fld>
            <a:endParaRPr lang="en-US" dirty="0"/>
          </a:p>
        </p:txBody>
      </p:sp>
      <p:sp>
        <p:nvSpPr>
          <p:cNvPr id="3" name="Title 2"/>
          <p:cNvSpPr>
            <a:spLocks noGrp="1"/>
          </p:cNvSpPr>
          <p:nvPr>
            <p:ph type="title"/>
          </p:nvPr>
        </p:nvSpPr>
        <p:spPr/>
        <p:txBody>
          <a:bodyPr vert="horz"/>
          <a:lstStyle/>
          <a:p>
            <a:r>
              <a:rPr lang="en-US" dirty="0"/>
              <a:t>Conclusions </a:t>
            </a:r>
          </a:p>
        </p:txBody>
      </p:sp>
      <p:sp>
        <p:nvSpPr>
          <p:cNvPr id="4" name="Text Placeholder 3"/>
          <p:cNvSpPr>
            <a:spLocks noGrp="1"/>
          </p:cNvSpPr>
          <p:nvPr>
            <p:ph type="body" sz="quarter" idx="12"/>
          </p:nvPr>
        </p:nvSpPr>
        <p:spPr>
          <a:xfrm>
            <a:off x="587374" y="1651518"/>
            <a:ext cx="6188809" cy="4566402"/>
          </a:xfrm>
        </p:spPr>
        <p:txBody>
          <a:bodyPr>
            <a:normAutofit lnSpcReduction="10000"/>
          </a:bodyPr>
          <a:lstStyle/>
          <a:p>
            <a:pPr>
              <a:buFont typeface="Wingdings" panose="05000000000000000000" pitchFamily="2" charset="2"/>
              <a:buChar char="v"/>
            </a:pPr>
            <a:r>
              <a:rPr lang="en-US" dirty="0"/>
              <a:t>Bottom up country level analysis with high level resolution on each energy sector</a:t>
            </a:r>
          </a:p>
          <a:p>
            <a:pPr>
              <a:buFont typeface="Wingdings" panose="05000000000000000000" pitchFamily="2" charset="2"/>
              <a:buChar char="v"/>
            </a:pPr>
            <a:r>
              <a:rPr lang="en-US" dirty="0"/>
              <a:t>Compared with 1.5TECH the energy system is more energy and cost efficient with similar biomass demands</a:t>
            </a:r>
          </a:p>
          <a:p>
            <a:pPr>
              <a:buFont typeface="Wingdings" panose="05000000000000000000" pitchFamily="2" charset="2"/>
              <a:buChar char="v"/>
            </a:pPr>
            <a:r>
              <a:rPr lang="en-US" dirty="0"/>
              <a:t>Moderate heat demand savings are required in existing buildings reduced by approximately 40% by 2050 </a:t>
            </a:r>
          </a:p>
          <a:p>
            <a:pPr>
              <a:buFont typeface="Wingdings" panose="05000000000000000000" pitchFamily="2" charset="2"/>
              <a:buChar char="v"/>
            </a:pPr>
            <a:r>
              <a:rPr lang="en-US" dirty="0"/>
              <a:t>Large share of district heating is required with waste heat integration and heat pumps</a:t>
            </a:r>
          </a:p>
          <a:p>
            <a:pPr>
              <a:buFont typeface="Wingdings" panose="05000000000000000000" pitchFamily="2" charset="2"/>
              <a:buChar char="v"/>
            </a:pPr>
            <a:r>
              <a:rPr lang="en-US" dirty="0"/>
              <a:t>In transport its most beneficial and cost effective to implement highest level of electrification including e-roads</a:t>
            </a:r>
          </a:p>
          <a:p>
            <a:pPr>
              <a:buFont typeface="Wingdings" panose="05000000000000000000" pitchFamily="2" charset="2"/>
              <a:buChar char="v"/>
            </a:pPr>
            <a:r>
              <a:rPr lang="en-US" dirty="0"/>
              <a:t>In industry its most beneficial and cost effective to implement highest level of BAT and innovative energy efficiency measures and electrification</a:t>
            </a:r>
          </a:p>
        </p:txBody>
      </p:sp>
      <p:pic>
        <p:nvPicPr>
          <p:cNvPr id="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76184" y="1768480"/>
            <a:ext cx="4803032" cy="26318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76184" y="3900314"/>
            <a:ext cx="1783770" cy="999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776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538923B2-1164-415A-9B9B-62978E945493}"/>
              </a:ext>
            </a:extLst>
          </p:cNvPr>
          <p:cNvGraphicFramePr>
            <a:graphicFrameLocks noChangeAspect="1"/>
          </p:cNvGraphicFramePr>
          <p:nvPr>
            <p:custDataLst>
              <p:tags r:id="rId1"/>
            </p:custDataLst>
            <p:extLst>
              <p:ext uri="{D42A27DB-BD31-4B8C-83A1-F6EECF244321}">
                <p14:modId xmlns:p14="http://schemas.microsoft.com/office/powerpoint/2010/main" val="34211271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5" name="Object 4" hidden="1">
                        <a:extLst>
                          <a:ext uri="{FF2B5EF4-FFF2-40B4-BE49-F238E27FC236}">
                            <a16:creationId xmlns:a16="http://schemas.microsoft.com/office/drawing/2014/main" id="{538923B2-1164-415A-9B9B-62978E94549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Picture Placeholder 1"/>
          <p:cNvSpPr>
            <a:spLocks noGrp="1"/>
          </p:cNvSpPr>
          <p:nvPr>
            <p:ph type="pic" sz="quarter" idx="11"/>
          </p:nvPr>
        </p:nvSpPr>
        <p:spPr/>
      </p:sp>
      <p:sp>
        <p:nvSpPr>
          <p:cNvPr id="3" name="Title 2"/>
          <p:cNvSpPr>
            <a:spLocks noGrp="1"/>
          </p:cNvSpPr>
          <p:nvPr>
            <p:ph type="title"/>
          </p:nvPr>
        </p:nvSpPr>
        <p:spPr/>
        <p:txBody>
          <a:bodyPr vert="horz"/>
          <a:lstStyle/>
          <a:p>
            <a:r>
              <a:rPr lang="en-US" dirty="0"/>
              <a:t>Q and A - Feedback</a:t>
            </a:r>
          </a:p>
        </p:txBody>
      </p:sp>
    </p:spTree>
    <p:extLst>
      <p:ext uri="{BB962C8B-B14F-4D97-AF65-F5344CB8AC3E}">
        <p14:creationId xmlns:p14="http://schemas.microsoft.com/office/powerpoint/2010/main" val="2844352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75F6BC69-2505-4E26-BE04-1D0F9C310ADB}"/>
              </a:ext>
            </a:extLst>
          </p:cNvPr>
          <p:cNvGraphicFramePr>
            <a:graphicFrameLocks noChangeAspect="1"/>
          </p:cNvGraphicFramePr>
          <p:nvPr>
            <p:custDataLst>
              <p:tags r:id="rId1"/>
            </p:custDataLst>
            <p:extLst>
              <p:ext uri="{D42A27DB-BD31-4B8C-83A1-F6EECF244321}">
                <p14:modId xmlns:p14="http://schemas.microsoft.com/office/powerpoint/2010/main" val="41112309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7" name="Object 6" hidden="1">
                        <a:extLst>
                          <a:ext uri="{FF2B5EF4-FFF2-40B4-BE49-F238E27FC236}">
                            <a16:creationId xmlns:a16="http://schemas.microsoft.com/office/drawing/2014/main" id="{75F6BC69-2505-4E26-BE04-1D0F9C310AD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2</a:t>
            </a:fld>
            <a:endParaRPr lang="en-US" dirty="0"/>
          </a:p>
        </p:txBody>
      </p:sp>
      <p:sp>
        <p:nvSpPr>
          <p:cNvPr id="3" name="Title 2"/>
          <p:cNvSpPr>
            <a:spLocks noGrp="1"/>
          </p:cNvSpPr>
          <p:nvPr>
            <p:ph type="title"/>
          </p:nvPr>
        </p:nvSpPr>
        <p:spPr>
          <a:xfrm>
            <a:off x="587374" y="370290"/>
            <a:ext cx="7886775" cy="1474385"/>
          </a:xfrm>
        </p:spPr>
        <p:txBody>
          <a:bodyPr vert="horz"/>
          <a:lstStyle/>
          <a:p>
            <a:r>
              <a:rPr lang="en-US" dirty="0" err="1"/>
              <a:t>sEEnergies</a:t>
            </a:r>
            <a:endParaRPr lang="en-US" dirty="0"/>
          </a:p>
        </p:txBody>
      </p:sp>
      <p:pic>
        <p:nvPicPr>
          <p:cNvPr id="6" name="Picture 5"/>
          <p:cNvPicPr>
            <a:picLocks noChangeAspect="1"/>
          </p:cNvPicPr>
          <p:nvPr/>
        </p:nvPicPr>
        <p:blipFill>
          <a:blip r:embed="rId6"/>
          <a:stretch>
            <a:fillRect/>
          </a:stretch>
        </p:blipFill>
        <p:spPr>
          <a:xfrm>
            <a:off x="1719194" y="1454688"/>
            <a:ext cx="8187824" cy="4506843"/>
          </a:xfrm>
          <a:prstGeom prst="rect">
            <a:avLst/>
          </a:prstGeom>
        </p:spPr>
      </p:pic>
      <p:sp>
        <p:nvSpPr>
          <p:cNvPr id="4" name="Rectangle 3"/>
          <p:cNvSpPr/>
          <p:nvPr/>
        </p:nvSpPr>
        <p:spPr>
          <a:xfrm>
            <a:off x="4769893" y="1508078"/>
            <a:ext cx="1603611" cy="1173707"/>
          </a:xfrm>
          <a:prstGeom prst="rect">
            <a:avLst/>
          </a:prstGeom>
          <a:noFill/>
          <a:ln w="76200">
            <a:solidFill>
              <a:srgbClr val="588D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ADE29D39-348A-43E0-9A35-8DAFD6CAD509}"/>
              </a:ext>
            </a:extLst>
          </p:cNvPr>
          <p:cNvPicPr>
            <a:picLocks noChangeAspect="1"/>
          </p:cNvPicPr>
          <p:nvPr/>
        </p:nvPicPr>
        <p:blipFill>
          <a:blip r:embed="rId7"/>
          <a:stretch>
            <a:fillRect/>
          </a:stretch>
        </p:blipFill>
        <p:spPr>
          <a:xfrm>
            <a:off x="7620000" y="5780968"/>
            <a:ext cx="4572000" cy="1077032"/>
          </a:xfrm>
          <a:prstGeom prst="rect">
            <a:avLst/>
          </a:prstGeom>
          <a:ln>
            <a:noFill/>
          </a:ln>
        </p:spPr>
      </p:pic>
      <p:sp>
        <p:nvSpPr>
          <p:cNvPr id="5" name="TextBox 4"/>
          <p:cNvSpPr txBox="1"/>
          <p:nvPr/>
        </p:nvSpPr>
        <p:spPr>
          <a:xfrm>
            <a:off x="587375" y="1955800"/>
            <a:ext cx="1343026" cy="369332"/>
          </a:xfrm>
          <a:prstGeom prst="rect">
            <a:avLst/>
          </a:prstGeom>
          <a:noFill/>
        </p:spPr>
        <p:txBody>
          <a:bodyPr wrap="square" rtlCol="0">
            <a:spAutoFit/>
          </a:bodyPr>
          <a:lstStyle/>
          <a:p>
            <a:r>
              <a:rPr lang="en-US" dirty="0">
                <a:hlinkClick r:id="rId8"/>
              </a:rPr>
              <a:t>Webinar 1</a:t>
            </a:r>
            <a:endParaRPr lang="da-DK" dirty="0"/>
          </a:p>
        </p:txBody>
      </p:sp>
      <p:sp>
        <p:nvSpPr>
          <p:cNvPr id="9" name="TextBox 8"/>
          <p:cNvSpPr txBox="1"/>
          <p:nvPr/>
        </p:nvSpPr>
        <p:spPr>
          <a:xfrm>
            <a:off x="587375" y="3039533"/>
            <a:ext cx="1343026" cy="369332"/>
          </a:xfrm>
          <a:prstGeom prst="rect">
            <a:avLst/>
          </a:prstGeom>
          <a:noFill/>
        </p:spPr>
        <p:txBody>
          <a:bodyPr wrap="square" rtlCol="0">
            <a:spAutoFit/>
          </a:bodyPr>
          <a:lstStyle/>
          <a:p>
            <a:r>
              <a:rPr lang="en-US" dirty="0">
                <a:hlinkClick r:id="rId9"/>
              </a:rPr>
              <a:t>Webinar 3</a:t>
            </a:r>
            <a:endParaRPr lang="da-DK" dirty="0"/>
          </a:p>
        </p:txBody>
      </p:sp>
      <p:sp>
        <p:nvSpPr>
          <p:cNvPr id="10" name="TextBox 9"/>
          <p:cNvSpPr txBox="1"/>
          <p:nvPr/>
        </p:nvSpPr>
        <p:spPr>
          <a:xfrm>
            <a:off x="587374" y="4063999"/>
            <a:ext cx="1343026" cy="369332"/>
          </a:xfrm>
          <a:prstGeom prst="rect">
            <a:avLst/>
          </a:prstGeom>
          <a:noFill/>
        </p:spPr>
        <p:txBody>
          <a:bodyPr wrap="square" rtlCol="0">
            <a:spAutoFit/>
          </a:bodyPr>
          <a:lstStyle/>
          <a:p>
            <a:r>
              <a:rPr lang="en-US" dirty="0">
                <a:hlinkClick r:id="rId10"/>
              </a:rPr>
              <a:t>Webinar 2</a:t>
            </a:r>
            <a:endParaRPr lang="da-DK" dirty="0"/>
          </a:p>
        </p:txBody>
      </p:sp>
      <p:sp>
        <p:nvSpPr>
          <p:cNvPr id="11" name="TextBox 10"/>
          <p:cNvSpPr txBox="1"/>
          <p:nvPr/>
        </p:nvSpPr>
        <p:spPr>
          <a:xfrm>
            <a:off x="481771" y="5122997"/>
            <a:ext cx="1343026" cy="372534"/>
          </a:xfrm>
          <a:prstGeom prst="rect">
            <a:avLst/>
          </a:prstGeom>
          <a:noFill/>
        </p:spPr>
        <p:txBody>
          <a:bodyPr wrap="square" rtlCol="0">
            <a:spAutoFit/>
          </a:bodyPr>
          <a:lstStyle/>
          <a:p>
            <a:r>
              <a:rPr lang="en-US" dirty="0">
                <a:hlinkClick r:id="rId11"/>
              </a:rPr>
              <a:t>Webinar 4</a:t>
            </a:r>
            <a:endParaRPr lang="da-DK" dirty="0"/>
          </a:p>
        </p:txBody>
      </p:sp>
      <p:sp>
        <p:nvSpPr>
          <p:cNvPr id="12" name="TextBox 11"/>
          <p:cNvSpPr txBox="1"/>
          <p:nvPr/>
        </p:nvSpPr>
        <p:spPr>
          <a:xfrm>
            <a:off x="6276974" y="5044700"/>
            <a:ext cx="1343026" cy="372534"/>
          </a:xfrm>
          <a:prstGeom prst="rect">
            <a:avLst/>
          </a:prstGeom>
          <a:noFill/>
        </p:spPr>
        <p:txBody>
          <a:bodyPr wrap="square" rtlCol="0">
            <a:spAutoFit/>
          </a:bodyPr>
          <a:lstStyle/>
          <a:p>
            <a:r>
              <a:rPr lang="en-US" dirty="0">
                <a:hlinkClick r:id="rId12"/>
              </a:rPr>
              <a:t>Webinar 5</a:t>
            </a:r>
            <a:endParaRPr lang="da-DK" dirty="0"/>
          </a:p>
        </p:txBody>
      </p:sp>
      <p:sp>
        <p:nvSpPr>
          <p:cNvPr id="13" name="TextBox 12"/>
          <p:cNvSpPr txBox="1"/>
          <p:nvPr/>
        </p:nvSpPr>
        <p:spPr>
          <a:xfrm>
            <a:off x="4973343" y="823697"/>
            <a:ext cx="1232069" cy="369332"/>
          </a:xfrm>
          <a:prstGeom prst="rect">
            <a:avLst/>
          </a:prstGeom>
          <a:solidFill>
            <a:schemeClr val="accent6">
              <a:lumMod val="40000"/>
              <a:lumOff val="60000"/>
            </a:schemeClr>
          </a:solidFill>
          <a:ln>
            <a:solidFill>
              <a:srgbClr val="7030A0"/>
            </a:solidFill>
          </a:ln>
        </p:spPr>
        <p:txBody>
          <a:bodyPr wrap="none" rtlCol="0">
            <a:spAutoFit/>
          </a:bodyPr>
          <a:lstStyle/>
          <a:p>
            <a:r>
              <a:rPr lang="en-US" dirty="0"/>
              <a:t>Webinar 6</a:t>
            </a:r>
            <a:endParaRPr lang="da-DK" dirty="0"/>
          </a:p>
        </p:txBody>
      </p:sp>
    </p:spTree>
    <p:extLst>
      <p:ext uri="{BB962C8B-B14F-4D97-AF65-F5344CB8AC3E}">
        <p14:creationId xmlns:p14="http://schemas.microsoft.com/office/powerpoint/2010/main" val="3553029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8FF325A7-FD54-4267-9D5B-E8CEBD0E8E9A}"/>
              </a:ext>
            </a:extLst>
          </p:cNvPr>
          <p:cNvGraphicFramePr>
            <a:graphicFrameLocks noChangeAspect="1"/>
          </p:cNvGraphicFramePr>
          <p:nvPr>
            <p:custDataLst>
              <p:tags r:id="rId1"/>
            </p:custDataLst>
            <p:extLst>
              <p:ext uri="{D42A27DB-BD31-4B8C-83A1-F6EECF244321}">
                <p14:modId xmlns:p14="http://schemas.microsoft.com/office/powerpoint/2010/main" val="28880228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4" name="Object 3" hidden="1">
                        <a:extLst>
                          <a:ext uri="{FF2B5EF4-FFF2-40B4-BE49-F238E27FC236}">
                            <a16:creationId xmlns:a16="http://schemas.microsoft.com/office/drawing/2014/main" id="{8FF325A7-FD54-4267-9D5B-E8CEBD0E8E9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3</a:t>
            </a:fld>
            <a:endParaRPr lang="en-US" dirty="0"/>
          </a:p>
        </p:txBody>
      </p:sp>
      <p:sp>
        <p:nvSpPr>
          <p:cNvPr id="3" name="Title 2"/>
          <p:cNvSpPr>
            <a:spLocks noGrp="1"/>
          </p:cNvSpPr>
          <p:nvPr>
            <p:ph type="title"/>
          </p:nvPr>
        </p:nvSpPr>
        <p:spPr/>
        <p:txBody>
          <a:bodyPr vert="horz"/>
          <a:lstStyle/>
          <a:p>
            <a:r>
              <a:rPr lang="en-US" dirty="0"/>
              <a:t>Novelty</a:t>
            </a:r>
            <a:endParaRPr lang="da-DK" dirty="0"/>
          </a:p>
        </p:txBody>
      </p:sp>
      <p:sp>
        <p:nvSpPr>
          <p:cNvPr id="56" name="TextBox 55"/>
          <p:cNvSpPr txBox="1"/>
          <p:nvPr/>
        </p:nvSpPr>
        <p:spPr>
          <a:xfrm>
            <a:off x="587373" y="1957452"/>
            <a:ext cx="4858084" cy="3139321"/>
          </a:xfrm>
          <a:prstGeom prst="rect">
            <a:avLst/>
          </a:prstGeom>
          <a:noFill/>
        </p:spPr>
        <p:txBody>
          <a:bodyPr wrap="square" rtlCol="0">
            <a:spAutoFit/>
          </a:bodyPr>
          <a:lstStyle/>
          <a:p>
            <a:pPr marL="285750" indent="-285750">
              <a:buFont typeface="Wingdings" panose="05000000000000000000" pitchFamily="2" charset="2"/>
              <a:buChar char="v"/>
            </a:pPr>
            <a:r>
              <a:rPr lang="en-US" dirty="0"/>
              <a:t>Investigated energy efficiency in each sector independently in each country</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Investigated energy grid costs</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Combined the energy sector scenarios and grid costs within an energy system analysis for each EU27+UK country</a:t>
            </a:r>
          </a:p>
          <a:p>
            <a:pPr marL="285750" indent="-285750">
              <a:buFontTx/>
              <a:buChar char="-"/>
            </a:pPr>
            <a:endParaRPr lang="en-US" dirty="0"/>
          </a:p>
        </p:txBody>
      </p:sp>
      <p:pic>
        <p:nvPicPr>
          <p:cNvPr id="5" name="Picture 4">
            <a:extLst>
              <a:ext uri="{FF2B5EF4-FFF2-40B4-BE49-F238E27FC236}">
                <a16:creationId xmlns:a16="http://schemas.microsoft.com/office/drawing/2014/main" id="{D5F5D4B2-D35A-41B8-B603-F1FE98C197B7}"/>
              </a:ext>
            </a:extLst>
          </p:cNvPr>
          <p:cNvPicPr>
            <a:picLocks noChangeAspect="1"/>
          </p:cNvPicPr>
          <p:nvPr/>
        </p:nvPicPr>
        <p:blipFill>
          <a:blip r:embed="rId6"/>
          <a:stretch>
            <a:fillRect/>
          </a:stretch>
        </p:blipFill>
        <p:spPr>
          <a:xfrm>
            <a:off x="5819375" y="1540080"/>
            <a:ext cx="5944115" cy="3682303"/>
          </a:xfrm>
          <a:prstGeom prst="rect">
            <a:avLst/>
          </a:prstGeom>
        </p:spPr>
      </p:pic>
    </p:spTree>
    <p:extLst>
      <p:ext uri="{BB962C8B-B14F-4D97-AF65-F5344CB8AC3E}">
        <p14:creationId xmlns:p14="http://schemas.microsoft.com/office/powerpoint/2010/main" val="4235985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7C5C7169-962D-4D37-BB44-D626B13925A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7" name="Object 6" hidden="1">
                        <a:extLst>
                          <a:ext uri="{FF2B5EF4-FFF2-40B4-BE49-F238E27FC236}">
                            <a16:creationId xmlns:a16="http://schemas.microsoft.com/office/drawing/2014/main" id="{7C5C7169-962D-4D37-BB44-D626B13925A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4</a:t>
            </a:fld>
            <a:endParaRPr lang="en-US"/>
          </a:p>
        </p:txBody>
      </p:sp>
      <p:sp>
        <p:nvSpPr>
          <p:cNvPr id="3" name="Title 2"/>
          <p:cNvSpPr>
            <a:spLocks noGrp="1"/>
          </p:cNvSpPr>
          <p:nvPr>
            <p:ph type="title"/>
          </p:nvPr>
        </p:nvSpPr>
        <p:spPr>
          <a:xfrm>
            <a:off x="587374" y="370290"/>
            <a:ext cx="10817226" cy="1474385"/>
          </a:xfrm>
        </p:spPr>
        <p:txBody>
          <a:bodyPr vert="horz"/>
          <a:lstStyle/>
          <a:p>
            <a:r>
              <a:rPr lang="en-US" sz="2800"/>
              <a:t>Sector scenarios and grid costs considered for each country</a:t>
            </a:r>
            <a:endParaRPr lang="da-DK" sz="2800"/>
          </a:p>
        </p:txBody>
      </p:sp>
      <p:pic>
        <p:nvPicPr>
          <p:cNvPr id="22" name="Picture 21">
            <a:extLst>
              <a:ext uri="{FF2B5EF4-FFF2-40B4-BE49-F238E27FC236}">
                <a16:creationId xmlns:a16="http://schemas.microsoft.com/office/drawing/2014/main" id="{1EFC6303-966D-4FF4-A683-E3583B2F8AFC}"/>
              </a:ext>
            </a:extLst>
          </p:cNvPr>
          <p:cNvPicPr>
            <a:picLocks noChangeAspect="1"/>
          </p:cNvPicPr>
          <p:nvPr/>
        </p:nvPicPr>
        <p:blipFill rotWithShape="1">
          <a:blip r:embed="rId6"/>
          <a:srcRect r="33572"/>
          <a:stretch/>
        </p:blipFill>
        <p:spPr>
          <a:xfrm>
            <a:off x="483002" y="1984557"/>
            <a:ext cx="4908422" cy="4067155"/>
          </a:xfrm>
          <a:prstGeom prst="rect">
            <a:avLst/>
          </a:prstGeom>
        </p:spPr>
      </p:pic>
      <p:sp>
        <p:nvSpPr>
          <p:cNvPr id="24" name="Rectangle: Rounded Corners 23">
            <a:extLst>
              <a:ext uri="{FF2B5EF4-FFF2-40B4-BE49-F238E27FC236}">
                <a16:creationId xmlns:a16="http://schemas.microsoft.com/office/drawing/2014/main" id="{558E553F-366C-4056-BA47-95ECE05443B6}"/>
              </a:ext>
            </a:extLst>
          </p:cNvPr>
          <p:cNvSpPr/>
          <p:nvPr/>
        </p:nvSpPr>
        <p:spPr>
          <a:xfrm>
            <a:off x="5423728" y="3816714"/>
            <a:ext cx="735634" cy="402839"/>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err="1">
                <a:solidFill>
                  <a:schemeClr val="bg1"/>
                </a:solidFill>
              </a:rPr>
              <a:t>sEE</a:t>
            </a:r>
            <a:r>
              <a:rPr lang="en-GB" sz="1100">
                <a:solidFill>
                  <a:schemeClr val="bg1"/>
                </a:solidFill>
              </a:rPr>
              <a:t> 1.5 </a:t>
            </a:r>
          </a:p>
        </p:txBody>
      </p:sp>
      <p:sp>
        <p:nvSpPr>
          <p:cNvPr id="8" name="Rectangle: Rounded Corners 2">
            <a:extLst>
              <a:ext uri="{FF2B5EF4-FFF2-40B4-BE49-F238E27FC236}">
                <a16:creationId xmlns:a16="http://schemas.microsoft.com/office/drawing/2014/main" id="{6F11578C-3B1F-4454-BCFC-DB951A658C39}"/>
              </a:ext>
            </a:extLst>
          </p:cNvPr>
          <p:cNvSpPr/>
          <p:nvPr/>
        </p:nvSpPr>
        <p:spPr>
          <a:xfrm>
            <a:off x="9632455" y="2525982"/>
            <a:ext cx="1535876" cy="45126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a:solidFill>
                  <a:srgbClr val="263B4B"/>
                </a:solidFill>
              </a:rPr>
              <a:t>Energy supply technologies</a:t>
            </a:r>
          </a:p>
        </p:txBody>
      </p:sp>
      <p:sp>
        <p:nvSpPr>
          <p:cNvPr id="9" name="Rectangle: Rounded Corners 3">
            <a:extLst>
              <a:ext uri="{FF2B5EF4-FFF2-40B4-BE49-F238E27FC236}">
                <a16:creationId xmlns:a16="http://schemas.microsoft.com/office/drawing/2014/main" id="{A11F1FFB-E9C8-4A32-9BAC-27E7A9459DAC}"/>
              </a:ext>
            </a:extLst>
          </p:cNvPr>
          <p:cNvSpPr/>
          <p:nvPr/>
        </p:nvSpPr>
        <p:spPr>
          <a:xfrm>
            <a:off x="7828331" y="3212772"/>
            <a:ext cx="1535876" cy="451262"/>
          </a:xfrm>
          <a:prstGeom prst="roundRect">
            <a:avLst/>
          </a:prstGeom>
          <a:solidFill>
            <a:srgbClr val="A7A8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a:t>Electrification+</a:t>
            </a:r>
          </a:p>
        </p:txBody>
      </p:sp>
      <p:sp>
        <p:nvSpPr>
          <p:cNvPr id="10" name="Rectangle: Rounded Corners 4">
            <a:extLst>
              <a:ext uri="{FF2B5EF4-FFF2-40B4-BE49-F238E27FC236}">
                <a16:creationId xmlns:a16="http://schemas.microsoft.com/office/drawing/2014/main" id="{9EDCDFF8-04CB-4894-B729-381E03001DFD}"/>
              </a:ext>
            </a:extLst>
          </p:cNvPr>
          <p:cNvSpPr/>
          <p:nvPr/>
        </p:nvSpPr>
        <p:spPr>
          <a:xfrm>
            <a:off x="7828330" y="3812475"/>
            <a:ext cx="1535876" cy="451262"/>
          </a:xfrm>
          <a:prstGeom prst="roundRect">
            <a:avLst/>
          </a:prstGeom>
          <a:solidFill>
            <a:srgbClr val="263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a:t>Industry scenario 4</a:t>
            </a:r>
          </a:p>
        </p:txBody>
      </p:sp>
      <p:sp>
        <p:nvSpPr>
          <p:cNvPr id="11" name="Rectangle: Rounded Corners 5">
            <a:extLst>
              <a:ext uri="{FF2B5EF4-FFF2-40B4-BE49-F238E27FC236}">
                <a16:creationId xmlns:a16="http://schemas.microsoft.com/office/drawing/2014/main" id="{9DAAF559-A0C9-461E-B6CB-C4F39BAE09C5}"/>
              </a:ext>
            </a:extLst>
          </p:cNvPr>
          <p:cNvSpPr/>
          <p:nvPr/>
        </p:nvSpPr>
        <p:spPr>
          <a:xfrm>
            <a:off x="7828330" y="4412178"/>
            <a:ext cx="1535876" cy="451262"/>
          </a:xfrm>
          <a:prstGeom prst="roundRect">
            <a:avLst/>
          </a:prstGeom>
          <a:solidFill>
            <a:srgbClr val="9C73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a:t>Building scenarios 1-24</a:t>
            </a:r>
          </a:p>
        </p:txBody>
      </p:sp>
      <p:sp>
        <p:nvSpPr>
          <p:cNvPr id="12" name="Rectangle: Rounded Corners 6">
            <a:extLst>
              <a:ext uri="{FF2B5EF4-FFF2-40B4-BE49-F238E27FC236}">
                <a16:creationId xmlns:a16="http://schemas.microsoft.com/office/drawing/2014/main" id="{3F916B4B-9CC7-48FD-BF0D-B9EEA91E4342}"/>
              </a:ext>
            </a:extLst>
          </p:cNvPr>
          <p:cNvSpPr/>
          <p:nvPr/>
        </p:nvSpPr>
        <p:spPr>
          <a:xfrm>
            <a:off x="9637256" y="3212772"/>
            <a:ext cx="1535876" cy="1650668"/>
          </a:xfrm>
          <a:prstGeom prst="roundRect">
            <a:avLst/>
          </a:prstGeom>
          <a:solidFill>
            <a:schemeClr val="accent4">
              <a:lumMod val="60000"/>
              <a:lumOff val="40000"/>
              <a:alpha val="4588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a:solidFill>
                  <a:srgbClr val="263B4B"/>
                </a:solidFill>
              </a:rPr>
              <a:t>Energy system design incl. grid costs</a:t>
            </a:r>
          </a:p>
        </p:txBody>
      </p:sp>
      <p:sp>
        <p:nvSpPr>
          <p:cNvPr id="14" name="Rectangle 13">
            <a:extLst>
              <a:ext uri="{FF2B5EF4-FFF2-40B4-BE49-F238E27FC236}">
                <a16:creationId xmlns:a16="http://schemas.microsoft.com/office/drawing/2014/main" id="{A57354DE-3DCD-40D7-8BE9-D9479DCC877E}"/>
              </a:ext>
            </a:extLst>
          </p:cNvPr>
          <p:cNvSpPr/>
          <p:nvPr/>
        </p:nvSpPr>
        <p:spPr>
          <a:xfrm>
            <a:off x="8107400" y="2632860"/>
            <a:ext cx="977735" cy="2375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a:solidFill>
                  <a:srgbClr val="263B4B"/>
                </a:solidFill>
              </a:rPr>
              <a:t>Country X </a:t>
            </a:r>
          </a:p>
        </p:txBody>
      </p:sp>
      <p:cxnSp>
        <p:nvCxnSpPr>
          <p:cNvPr id="15" name="Connector: Elbow 10">
            <a:extLst>
              <a:ext uri="{FF2B5EF4-FFF2-40B4-BE49-F238E27FC236}">
                <a16:creationId xmlns:a16="http://schemas.microsoft.com/office/drawing/2014/main" id="{64D46D20-849A-43BA-9408-4AB85C7225C1}"/>
              </a:ext>
            </a:extLst>
          </p:cNvPr>
          <p:cNvCxnSpPr>
            <a:cxnSpLocks/>
            <a:stCxn id="9" idx="3"/>
          </p:cNvCxnSpPr>
          <p:nvPr/>
        </p:nvCxnSpPr>
        <p:spPr>
          <a:xfrm>
            <a:off x="9364207" y="3438403"/>
            <a:ext cx="136524" cy="599703"/>
          </a:xfrm>
          <a:prstGeom prst="bentConnector2">
            <a:avLst/>
          </a:prstGeom>
          <a:ln w="12700">
            <a:solidFill>
              <a:srgbClr val="263B4B"/>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Connector: Elbow 14">
            <a:extLst>
              <a:ext uri="{FF2B5EF4-FFF2-40B4-BE49-F238E27FC236}">
                <a16:creationId xmlns:a16="http://schemas.microsoft.com/office/drawing/2014/main" id="{C5F921B9-93EB-455F-8725-04F3BB3AC34D}"/>
              </a:ext>
            </a:extLst>
          </p:cNvPr>
          <p:cNvCxnSpPr>
            <a:cxnSpLocks/>
            <a:stCxn id="11" idx="3"/>
          </p:cNvCxnSpPr>
          <p:nvPr/>
        </p:nvCxnSpPr>
        <p:spPr>
          <a:xfrm flipV="1">
            <a:off x="9364206" y="4038106"/>
            <a:ext cx="136525" cy="599703"/>
          </a:xfrm>
          <a:prstGeom prst="bentConnector2">
            <a:avLst/>
          </a:prstGeom>
          <a:ln w="12700">
            <a:solidFill>
              <a:srgbClr val="263B4B"/>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2D43675-434D-4FDD-87B6-FD41EE299536}"/>
              </a:ext>
            </a:extLst>
          </p:cNvPr>
          <p:cNvCxnSpPr>
            <a:stCxn id="8" idx="2"/>
            <a:endCxn id="12" idx="0"/>
          </p:cNvCxnSpPr>
          <p:nvPr/>
        </p:nvCxnSpPr>
        <p:spPr>
          <a:xfrm>
            <a:off x="10400393" y="2977244"/>
            <a:ext cx="4801" cy="235528"/>
          </a:xfrm>
          <a:prstGeom prst="straightConnector1">
            <a:avLst/>
          </a:prstGeom>
          <a:ln w="12700">
            <a:solidFill>
              <a:srgbClr val="263B4B"/>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4">
            <a:extLst>
              <a:ext uri="{FF2B5EF4-FFF2-40B4-BE49-F238E27FC236}">
                <a16:creationId xmlns:a16="http://schemas.microsoft.com/office/drawing/2014/main" id="{A040EE48-AF8E-4834-A39E-D88FEA7C0B07}"/>
              </a:ext>
            </a:extLst>
          </p:cNvPr>
          <p:cNvPicPr>
            <a:picLocks noChangeAspect="1" noChangeArrowheads="1"/>
          </p:cNvPicPr>
          <p:nvPr/>
        </p:nvPicPr>
        <p:blipFill rotWithShape="1">
          <a:blip r:embed="rId7">
            <a:extLst>
              <a:ext uri="{BEBA8EAE-BF5A-486C-A8C5-ECC9F3942E4B}">
                <a14:imgProps xmlns:a14="http://schemas.microsoft.com/office/drawing/2010/main">
                  <a14:imgLayer r:embed="rId8">
                    <a14:imgEffect>
                      <a14:backgroundRemoval t="65806" b="74587" l="3077" r="46667">
                        <a14:foregroundMark x1="36923" y1="69628" x2="36923" y2="69628"/>
                        <a14:foregroundMark x1="31282" y1="70764" x2="31282" y2="70764"/>
                        <a14:foregroundMark x1="12308" y1="70351" x2="12308" y2="70351"/>
                        <a14:foregroundMark x1="26154" y1="65909" x2="26154" y2="65909"/>
                        <a14:foregroundMark x1="47179" y1="70351" x2="47179" y2="70351"/>
                        <a14:foregroundMark x1="3077" y1="70351" x2="3077" y2="70351"/>
                        <a14:foregroundMark x1="25641" y1="74587" x2="25641" y2="74587"/>
                        <a14:foregroundMark x1="26154" y1="71901" x2="26154" y2="71901"/>
                        <a14:foregroundMark x1="26667" y1="70764" x2="26667" y2="70764"/>
                        <a14:foregroundMark x1="22051" y1="70971" x2="22051" y2="70971"/>
                        <a14:foregroundMark x1="15897" y1="70455" x2="15897" y2="70455"/>
                        <a14:foregroundMark x1="16410" y1="69008" x2="16410" y2="69008"/>
                        <a14:foregroundMark x1="20000" y1="69318" x2="20000" y2="69318"/>
                        <a14:foregroundMark x1="21026" y1="69835" x2="21026" y2="69835"/>
                        <a14:foregroundMark x1="22564" y1="70661" x2="22564" y2="70661"/>
                        <a14:foregroundMark x1="25128" y1="70455" x2="27692" y2="70455"/>
                        <a14:foregroundMark x1="41538" y1="70558" x2="41538" y2="70558"/>
                        <a14:foregroundMark x1="36410" y1="70661" x2="36410" y2="70661"/>
                        <a14:foregroundMark x1="32821" y1="70971" x2="32821" y2="70971"/>
                        <a14:foregroundMark x1="34359" y1="70868" x2="34359" y2="70868"/>
                        <a14:foregroundMark x1="29744" y1="69835" x2="29744" y2="69835"/>
                        <a14:foregroundMark x1="29744" y1="70041" x2="29744" y2="70041"/>
                        <a14:foregroundMark x1="17949" y1="70868" x2="17949" y2="70868"/>
                        <a14:foregroundMark x1="16923" y1="70971" x2="16923" y2="70971"/>
                        <a14:foregroundMark x1="24615" y1="67975" x2="24615" y2="67975"/>
                      </a14:backgroundRemoval>
                    </a14:imgEffect>
                  </a14:imgLayer>
                </a14:imgProps>
              </a:ext>
              <a:ext uri="{28A0092B-C50C-407E-A947-70E740481C1C}">
                <a14:useLocalDpi xmlns:a14="http://schemas.microsoft.com/office/drawing/2010/main" val="0"/>
              </a:ext>
            </a:extLst>
          </a:blip>
          <a:srcRect t="65334" r="49351" b="24372"/>
          <a:stretch/>
        </p:blipFill>
        <p:spPr bwMode="auto">
          <a:xfrm>
            <a:off x="7163869" y="3779064"/>
            <a:ext cx="560985" cy="56615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a:extLst>
              <a:ext uri="{FF2B5EF4-FFF2-40B4-BE49-F238E27FC236}">
                <a16:creationId xmlns:a16="http://schemas.microsoft.com/office/drawing/2014/main" id="{103BC227-E5B1-4B1A-888D-63E2145F08E4}"/>
              </a:ext>
            </a:extLst>
          </p:cNvPr>
          <p:cNvPicPr>
            <a:picLocks noChangeAspect="1" noChangeArrowheads="1"/>
          </p:cNvPicPr>
          <p:nvPr/>
        </p:nvPicPr>
        <p:blipFill rotWithShape="1">
          <a:blip r:embed="rId9">
            <a:extLst>
              <a:ext uri="{BEBA8EAE-BF5A-486C-A8C5-ECC9F3942E4B}">
                <a14:imgProps xmlns:a14="http://schemas.microsoft.com/office/drawing/2010/main">
                  <a14:imgLayer r:embed="rId10">
                    <a14:imgEffect>
                      <a14:backgroundRemoval t="25207" b="33988" l="4103" r="48718">
                        <a14:foregroundMark x1="25128" y1="33988" x2="25128" y2="33988"/>
                        <a14:foregroundMark x1="4103" y1="29752" x2="4103" y2="29752"/>
                        <a14:foregroundMark x1="25128" y1="25207" x2="25128" y2="25207"/>
                        <a14:foregroundMark x1="28205" y1="29545" x2="28205" y2="29545"/>
                        <a14:foregroundMark x1="40000" y1="29545" x2="40000" y2="29545"/>
                        <a14:foregroundMark x1="34872" y1="29959" x2="34872" y2="29959"/>
                        <a14:foregroundMark x1="33846" y1="28822" x2="33846" y2="28822"/>
                        <a14:foregroundMark x1="31795" y1="28409" x2="31795" y2="28409"/>
                        <a14:foregroundMark x1="29744" y1="28409" x2="29744" y2="28409"/>
                        <a14:foregroundMark x1="29231" y1="28202" x2="29231" y2="28202"/>
                        <a14:foregroundMark x1="20000" y1="28202" x2="20000" y2="28202"/>
                        <a14:foregroundMark x1="24615" y1="30682" x2="24615" y2="30682"/>
                        <a14:foregroundMark x1="23077" y1="30785" x2="23077" y2="30785"/>
                        <a14:foregroundMark x1="21026" y1="30888" x2="21026" y2="30888"/>
                        <a14:foregroundMark x1="33333" y1="30682" x2="33333" y2="30682"/>
                        <a14:foregroundMark x1="37949" y1="30888" x2="37949" y2="30888"/>
                        <a14:foregroundMark x1="46154" y1="29649" x2="46154" y2="29649"/>
                        <a14:foregroundMark x1="48718" y1="29545" x2="48718" y2="29545"/>
                      </a14:backgroundRemoval>
                    </a14:imgEffect>
                  </a14:imgLayer>
                </a14:imgProps>
              </a:ext>
              <a:ext uri="{28A0092B-C50C-407E-A947-70E740481C1C}">
                <a14:useLocalDpi xmlns:a14="http://schemas.microsoft.com/office/drawing/2010/main" val="0"/>
              </a:ext>
            </a:extLst>
          </a:blip>
          <a:srcRect t="24259" r="50000" b="65093"/>
          <a:stretch/>
        </p:blipFill>
        <p:spPr bwMode="auto">
          <a:xfrm>
            <a:off x="7167464" y="3163455"/>
            <a:ext cx="553795" cy="58562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a:extLst>
              <a:ext uri="{FF2B5EF4-FFF2-40B4-BE49-F238E27FC236}">
                <a16:creationId xmlns:a16="http://schemas.microsoft.com/office/drawing/2014/main" id="{7BD9864D-E489-40DA-8A8F-72BC21308717}"/>
              </a:ext>
            </a:extLst>
          </p:cNvPr>
          <p:cNvPicPr>
            <a:picLocks noChangeAspect="1" noChangeArrowheads="1"/>
          </p:cNvPicPr>
          <p:nvPr/>
        </p:nvPicPr>
        <p:blipFill rotWithShape="1">
          <a:blip r:embed="rId11">
            <a:extLst>
              <a:ext uri="{BEBA8EAE-BF5A-486C-A8C5-ECC9F3942E4B}">
                <a14:imgProps xmlns:a14="http://schemas.microsoft.com/office/drawing/2010/main">
                  <a14:imgLayer r:embed="rId12">
                    <a14:imgEffect>
                      <a14:backgroundRemoval t="45558" b="68905" l="1538" r="46667">
                        <a14:foregroundMark x1="18974" y1="47211" x2="18974" y2="47211"/>
                        <a14:foregroundMark x1="25128" y1="45661" x2="25128" y2="45661"/>
                        <a14:foregroundMark x1="25128" y1="47521" x2="25128" y2="47521"/>
                        <a14:foregroundMark x1="22564" y1="50310" x2="22564" y2="50310"/>
                        <a14:foregroundMark x1="22051" y1="49483" x2="22051" y2="49483"/>
                        <a14:foregroundMark x1="27179" y1="50103" x2="27179" y2="50103"/>
                        <a14:foregroundMark x1="28205" y1="51240" x2="28205" y2="51240"/>
                        <a14:foregroundMark x1="34359" y1="50620" x2="34359" y2="50620"/>
                        <a14:foregroundMark x1="34359" y1="48244" x2="34359" y2="48244"/>
                        <a14:foregroundMark x1="3590" y1="49897" x2="3590" y2="49897"/>
                        <a14:foregroundMark x1="26667" y1="54236" x2="26667" y2="54236"/>
                        <a14:foregroundMark x1="46667" y1="50310" x2="46667" y2="50310"/>
                        <a14:foregroundMark x1="1538" y1="68905" x2="1538" y2="68905"/>
                      </a14:backgroundRemoval>
                    </a14:imgEffect>
                  </a14:imgLayer>
                </a14:imgProps>
              </a:ext>
              <a:ext uri="{28A0092B-C50C-407E-A947-70E740481C1C}">
                <a14:useLocalDpi xmlns:a14="http://schemas.microsoft.com/office/drawing/2010/main" val="0"/>
              </a:ext>
            </a:extLst>
          </a:blip>
          <a:srcRect t="45000" r="49351" b="44706"/>
          <a:stretch/>
        </p:blipFill>
        <p:spPr bwMode="auto">
          <a:xfrm>
            <a:off x="7163869" y="4375204"/>
            <a:ext cx="560984" cy="566152"/>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Straight Arrow Connector 22">
            <a:extLst>
              <a:ext uri="{FF2B5EF4-FFF2-40B4-BE49-F238E27FC236}">
                <a16:creationId xmlns:a16="http://schemas.microsoft.com/office/drawing/2014/main" id="{6A467CC8-D41D-4C2D-A263-E3F90C9A64BD}"/>
              </a:ext>
            </a:extLst>
          </p:cNvPr>
          <p:cNvCxnSpPr>
            <a:cxnSpLocks/>
            <a:stCxn id="10" idx="3"/>
            <a:endCxn id="12" idx="1"/>
          </p:cNvCxnSpPr>
          <p:nvPr/>
        </p:nvCxnSpPr>
        <p:spPr>
          <a:xfrm>
            <a:off x="9364206" y="4038106"/>
            <a:ext cx="273050" cy="0"/>
          </a:xfrm>
          <a:prstGeom prst="straightConnector1">
            <a:avLst/>
          </a:prstGeom>
          <a:ln w="12700">
            <a:solidFill>
              <a:srgbClr val="263B4B"/>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6756934" y="1928330"/>
            <a:ext cx="4812632" cy="339771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5" name="TextBox 4"/>
          <p:cNvSpPr txBox="1"/>
          <p:nvPr/>
        </p:nvSpPr>
        <p:spPr>
          <a:xfrm>
            <a:off x="7230519" y="2017902"/>
            <a:ext cx="4249321" cy="369332"/>
          </a:xfrm>
          <a:prstGeom prst="rect">
            <a:avLst/>
          </a:prstGeom>
          <a:noFill/>
        </p:spPr>
        <p:txBody>
          <a:bodyPr wrap="square" rtlCol="0">
            <a:spAutoFit/>
          </a:bodyPr>
          <a:lstStyle/>
          <a:p>
            <a:r>
              <a:rPr lang="en-US" i="1"/>
              <a:t>Example of energy system scenario</a:t>
            </a:r>
            <a:endParaRPr lang="da-DK" i="1"/>
          </a:p>
        </p:txBody>
      </p:sp>
      <p:sp>
        <p:nvSpPr>
          <p:cNvPr id="6" name="TextBox 5"/>
          <p:cNvSpPr txBox="1"/>
          <p:nvPr/>
        </p:nvSpPr>
        <p:spPr>
          <a:xfrm>
            <a:off x="339079" y="3647477"/>
            <a:ext cx="1077130" cy="307777"/>
          </a:xfrm>
          <a:prstGeom prst="rect">
            <a:avLst/>
          </a:prstGeom>
          <a:noFill/>
        </p:spPr>
        <p:txBody>
          <a:bodyPr wrap="square" rtlCol="0">
            <a:spAutoFit/>
          </a:bodyPr>
          <a:lstStyle/>
          <a:p>
            <a:r>
              <a:rPr lang="en-US" sz="1400" b="1">
                <a:solidFill>
                  <a:schemeClr val="accent3"/>
                </a:solidFill>
              </a:rPr>
              <a:t>4 scenarios</a:t>
            </a:r>
            <a:endParaRPr lang="da-DK" sz="1400" b="1">
              <a:solidFill>
                <a:schemeClr val="accent3"/>
              </a:solidFill>
            </a:endParaRPr>
          </a:p>
        </p:txBody>
      </p:sp>
      <p:sp>
        <p:nvSpPr>
          <p:cNvPr id="25" name="TextBox 24"/>
          <p:cNvSpPr txBox="1"/>
          <p:nvPr/>
        </p:nvSpPr>
        <p:spPr>
          <a:xfrm>
            <a:off x="339079" y="4582205"/>
            <a:ext cx="1077130" cy="307777"/>
          </a:xfrm>
          <a:prstGeom prst="rect">
            <a:avLst/>
          </a:prstGeom>
          <a:noFill/>
        </p:spPr>
        <p:txBody>
          <a:bodyPr wrap="square" rtlCol="0">
            <a:spAutoFit/>
          </a:bodyPr>
          <a:lstStyle/>
          <a:p>
            <a:r>
              <a:rPr lang="en-US" sz="1400" b="1">
                <a:solidFill>
                  <a:schemeClr val="accent3"/>
                </a:solidFill>
              </a:rPr>
              <a:t>4 scenarios</a:t>
            </a:r>
            <a:endParaRPr lang="da-DK" sz="1400" b="1">
              <a:solidFill>
                <a:schemeClr val="accent3"/>
              </a:solidFill>
            </a:endParaRPr>
          </a:p>
        </p:txBody>
      </p:sp>
      <p:sp>
        <p:nvSpPr>
          <p:cNvPr id="26" name="TextBox 25"/>
          <p:cNvSpPr txBox="1"/>
          <p:nvPr/>
        </p:nvSpPr>
        <p:spPr>
          <a:xfrm>
            <a:off x="322927" y="2722180"/>
            <a:ext cx="1109434" cy="307777"/>
          </a:xfrm>
          <a:prstGeom prst="rect">
            <a:avLst/>
          </a:prstGeom>
          <a:noFill/>
        </p:spPr>
        <p:txBody>
          <a:bodyPr wrap="square" rtlCol="0">
            <a:spAutoFit/>
          </a:bodyPr>
          <a:lstStyle/>
          <a:p>
            <a:r>
              <a:rPr lang="en-US" sz="1400" b="1">
                <a:solidFill>
                  <a:schemeClr val="accent3"/>
                </a:solidFill>
              </a:rPr>
              <a:t>24 scenarios</a:t>
            </a:r>
            <a:endParaRPr lang="da-DK" sz="1400" b="1">
              <a:solidFill>
                <a:schemeClr val="accent3"/>
              </a:solidFill>
            </a:endParaRPr>
          </a:p>
        </p:txBody>
      </p:sp>
    </p:spTree>
    <p:extLst>
      <p:ext uri="{BB962C8B-B14F-4D97-AF65-F5344CB8AC3E}">
        <p14:creationId xmlns:p14="http://schemas.microsoft.com/office/powerpoint/2010/main" val="1578247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4" grpId="0"/>
      <p:bldP spid="4" grpId="0"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7A0200C5-740F-404C-95F7-2D60303A1060}"/>
              </a:ext>
            </a:extLst>
          </p:cNvPr>
          <p:cNvGraphicFramePr>
            <a:graphicFrameLocks noChangeAspect="1"/>
          </p:cNvGraphicFramePr>
          <p:nvPr>
            <p:custDataLst>
              <p:tags r:id="rId1"/>
            </p:custDataLst>
            <p:extLst>
              <p:ext uri="{D42A27DB-BD31-4B8C-83A1-F6EECF244321}">
                <p14:modId xmlns:p14="http://schemas.microsoft.com/office/powerpoint/2010/main" val="16589592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10" name="Object 9" hidden="1">
                        <a:extLst>
                          <a:ext uri="{FF2B5EF4-FFF2-40B4-BE49-F238E27FC236}">
                            <a16:creationId xmlns:a16="http://schemas.microsoft.com/office/drawing/2014/main" id="{7A0200C5-740F-404C-95F7-2D60303A106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5</a:t>
            </a:fld>
            <a:endParaRPr lang="en-US" dirty="0"/>
          </a:p>
        </p:txBody>
      </p:sp>
      <p:sp>
        <p:nvSpPr>
          <p:cNvPr id="3" name="Title 2"/>
          <p:cNvSpPr>
            <a:spLocks noGrp="1"/>
          </p:cNvSpPr>
          <p:nvPr>
            <p:ph type="title"/>
          </p:nvPr>
        </p:nvSpPr>
        <p:spPr>
          <a:xfrm>
            <a:off x="587374" y="370290"/>
            <a:ext cx="8412693" cy="1474385"/>
          </a:xfrm>
        </p:spPr>
        <p:txBody>
          <a:bodyPr vert="horz"/>
          <a:lstStyle/>
          <a:p>
            <a:r>
              <a:rPr lang="en-US" dirty="0"/>
              <a:t>Energy system analysis for each country</a:t>
            </a:r>
            <a:endParaRPr lang="da-DK" dirty="0"/>
          </a:p>
        </p:txBody>
      </p:sp>
      <p:sp>
        <p:nvSpPr>
          <p:cNvPr id="4" name="Text Placeholder 3"/>
          <p:cNvSpPr>
            <a:spLocks noGrp="1"/>
          </p:cNvSpPr>
          <p:nvPr>
            <p:ph type="body" sz="quarter" idx="12"/>
          </p:nvPr>
        </p:nvSpPr>
        <p:spPr>
          <a:xfrm>
            <a:off x="587375" y="1771048"/>
            <a:ext cx="6862579" cy="4263992"/>
          </a:xfrm>
        </p:spPr>
        <p:txBody>
          <a:bodyPr>
            <a:normAutofit/>
          </a:bodyPr>
          <a:lstStyle/>
          <a:p>
            <a:pPr>
              <a:buFont typeface="Wingdings" panose="05000000000000000000" pitchFamily="2" charset="2"/>
              <a:buChar char="v"/>
            </a:pPr>
            <a:r>
              <a:rPr lang="en-US" dirty="0"/>
              <a:t>The </a:t>
            </a:r>
            <a:r>
              <a:rPr lang="en-US" dirty="0" err="1"/>
              <a:t>EnergyPLAN</a:t>
            </a:r>
            <a:r>
              <a:rPr lang="en-US" dirty="0"/>
              <a:t> tool was used to </a:t>
            </a:r>
            <a:r>
              <a:rPr lang="en-US" dirty="0" err="1"/>
              <a:t>analyse</a:t>
            </a:r>
            <a:r>
              <a:rPr lang="en-US" dirty="0"/>
              <a:t> the energy system performance of each country hour-by-hour over one year</a:t>
            </a:r>
          </a:p>
          <a:p>
            <a:pPr>
              <a:buFont typeface="Wingdings" panose="05000000000000000000" pitchFamily="2" charset="2"/>
              <a:buChar char="v"/>
            </a:pPr>
            <a:endParaRPr lang="en-US" dirty="0"/>
          </a:p>
          <a:p>
            <a:pPr>
              <a:buFont typeface="Wingdings" panose="05000000000000000000" pitchFamily="2" charset="2"/>
              <a:buChar char="v"/>
            </a:pPr>
            <a:r>
              <a:rPr lang="en-US" dirty="0"/>
              <a:t>Energy system performance was assessed based on</a:t>
            </a:r>
          </a:p>
          <a:p>
            <a:pPr lvl="1">
              <a:buFont typeface="Wingdings" panose="05000000000000000000" pitchFamily="2" charset="2"/>
              <a:buChar char="v"/>
            </a:pPr>
            <a:r>
              <a:rPr lang="en-US" dirty="0"/>
              <a:t>Socio-economic cost of the energy system</a:t>
            </a:r>
          </a:p>
          <a:p>
            <a:pPr lvl="1">
              <a:buFont typeface="Wingdings" panose="05000000000000000000" pitchFamily="2" charset="2"/>
              <a:buChar char="v"/>
            </a:pPr>
            <a:r>
              <a:rPr lang="en-US" dirty="0"/>
              <a:t>Renewable electricity capacity </a:t>
            </a:r>
          </a:p>
          <a:p>
            <a:pPr lvl="1">
              <a:buFont typeface="Wingdings" panose="05000000000000000000" pitchFamily="2" charset="2"/>
              <a:buChar char="v"/>
            </a:pPr>
            <a:r>
              <a:rPr lang="en-US" dirty="0"/>
              <a:t>Level of electricity exchange with surrounding countries</a:t>
            </a:r>
          </a:p>
          <a:p>
            <a:pPr lvl="1">
              <a:buFont typeface="Wingdings" panose="05000000000000000000" pitchFamily="2" charset="2"/>
              <a:buChar char="v"/>
            </a:pPr>
            <a:r>
              <a:rPr lang="en-US" dirty="0"/>
              <a:t>Balancing district heat production and demand</a:t>
            </a:r>
          </a:p>
          <a:p>
            <a:pPr lvl="1">
              <a:buFont typeface="Wingdings" panose="05000000000000000000" pitchFamily="2" charset="2"/>
              <a:buChar char="v"/>
            </a:pPr>
            <a:r>
              <a:rPr lang="en-US" dirty="0"/>
              <a:t>Biomass consumption</a:t>
            </a:r>
          </a:p>
          <a:p>
            <a:pPr lvl="1">
              <a:buFont typeface="Wingdings" panose="05000000000000000000" pitchFamily="2" charset="2"/>
              <a:buChar char="v"/>
            </a:pPr>
            <a:endParaRPr lang="en-US" dirty="0"/>
          </a:p>
        </p:txBody>
      </p:sp>
      <p:pic>
        <p:nvPicPr>
          <p:cNvPr id="7" name="Picture 6"/>
          <p:cNvPicPr>
            <a:picLocks noChangeAspect="1"/>
          </p:cNvPicPr>
          <p:nvPr/>
        </p:nvPicPr>
        <p:blipFill rotWithShape="1">
          <a:blip r:embed="rId5"/>
          <a:srcRect t="7224"/>
          <a:stretch/>
        </p:blipFill>
        <p:spPr>
          <a:xfrm>
            <a:off x="8567812" y="4576851"/>
            <a:ext cx="3175455" cy="2049750"/>
          </a:xfrm>
          <a:prstGeom prst="rect">
            <a:avLst/>
          </a:prstGeom>
        </p:spPr>
      </p:pic>
      <p:sp>
        <p:nvSpPr>
          <p:cNvPr id="8" name="Rectangle 7"/>
          <p:cNvSpPr/>
          <p:nvPr/>
        </p:nvSpPr>
        <p:spPr>
          <a:xfrm>
            <a:off x="8754533" y="3676807"/>
            <a:ext cx="2988734" cy="2855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pic>
        <p:nvPicPr>
          <p:cNvPr id="11" name="Picture 2">
            <a:extLst>
              <a:ext uri="{FF2B5EF4-FFF2-40B4-BE49-F238E27FC236}">
                <a16:creationId xmlns:a16="http://schemas.microsoft.com/office/drawing/2014/main" id="{1DDC47A6-8F6F-49F0-9E7C-AAD1D65B932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50226" y="1142876"/>
            <a:ext cx="3289872" cy="1802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a:extLst>
              <a:ext uri="{FF2B5EF4-FFF2-40B4-BE49-F238E27FC236}">
                <a16:creationId xmlns:a16="http://schemas.microsoft.com/office/drawing/2014/main" id="{8428E322-E4D4-4ED6-B114-C8E7CCA8B38B}"/>
              </a:ext>
            </a:extLst>
          </p:cNvPr>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8350226" y="2509464"/>
            <a:ext cx="777922" cy="4360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14">
            <a:extLst>
              <a:ext uri="{FF2B5EF4-FFF2-40B4-BE49-F238E27FC236}">
                <a16:creationId xmlns:a16="http://schemas.microsoft.com/office/drawing/2014/main" id="{E6D9172A-6900-43AD-88E7-2F3F9B304F99}"/>
              </a:ext>
            </a:extLst>
          </p:cNvPr>
          <p:cNvPicPr>
            <a:picLocks noChangeAspect="1"/>
          </p:cNvPicPr>
          <p:nvPr/>
        </p:nvPicPr>
        <p:blipFill>
          <a:blip r:embed="rId8"/>
          <a:stretch>
            <a:fillRect/>
          </a:stretch>
        </p:blipFill>
        <p:spPr>
          <a:xfrm>
            <a:off x="8078970" y="3232649"/>
            <a:ext cx="3832385" cy="1057107"/>
          </a:xfrm>
          <a:prstGeom prst="rect">
            <a:avLst/>
          </a:prstGeom>
        </p:spPr>
      </p:pic>
    </p:spTree>
    <p:extLst>
      <p:ext uri="{BB962C8B-B14F-4D97-AF65-F5344CB8AC3E}">
        <p14:creationId xmlns:p14="http://schemas.microsoft.com/office/powerpoint/2010/main" val="1383321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DCCC02BA-E49C-4410-8747-6BA35A446366}"/>
              </a:ext>
            </a:extLst>
          </p:cNvPr>
          <p:cNvGraphicFramePr>
            <a:graphicFrameLocks noChangeAspect="1"/>
          </p:cNvGraphicFramePr>
          <p:nvPr>
            <p:custDataLst>
              <p:tags r:id="rId1"/>
            </p:custDataLst>
            <p:extLst>
              <p:ext uri="{D42A27DB-BD31-4B8C-83A1-F6EECF244321}">
                <p14:modId xmlns:p14="http://schemas.microsoft.com/office/powerpoint/2010/main" val="14506351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8" name="Object 7" hidden="1">
                        <a:extLst>
                          <a:ext uri="{FF2B5EF4-FFF2-40B4-BE49-F238E27FC236}">
                            <a16:creationId xmlns:a16="http://schemas.microsoft.com/office/drawing/2014/main" id="{DCCC02BA-E49C-4410-8747-6BA35A44636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4" name="Rectangle 23"/>
          <p:cNvSpPr/>
          <p:nvPr/>
        </p:nvSpPr>
        <p:spPr>
          <a:xfrm>
            <a:off x="7399571" y="593223"/>
            <a:ext cx="1241876" cy="5283828"/>
          </a:xfrm>
          <a:prstGeom prst="rect">
            <a:avLst/>
          </a:prstGeom>
          <a:solidFill>
            <a:schemeClr val="accent4">
              <a:lumMod val="20000"/>
              <a:lumOff val="8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5" name="Rectangle 24"/>
          <p:cNvSpPr/>
          <p:nvPr/>
        </p:nvSpPr>
        <p:spPr>
          <a:xfrm>
            <a:off x="8715235" y="613035"/>
            <a:ext cx="1241876" cy="5283828"/>
          </a:xfrm>
          <a:prstGeom prst="rect">
            <a:avLst/>
          </a:prstGeom>
          <a:solidFill>
            <a:schemeClr val="tx1">
              <a:lumMod val="20000"/>
              <a:lumOff val="8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6" name="Rectangle 25"/>
          <p:cNvSpPr/>
          <p:nvPr/>
        </p:nvSpPr>
        <p:spPr>
          <a:xfrm>
            <a:off x="9984750" y="608829"/>
            <a:ext cx="1241876" cy="5283828"/>
          </a:xfrm>
          <a:prstGeom prst="rect">
            <a:avLst/>
          </a:prstGeom>
          <a:solidFill>
            <a:srgbClr val="92D050">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 name="Slide Number Placeholder 1"/>
          <p:cNvSpPr>
            <a:spLocks noGrp="1"/>
          </p:cNvSpPr>
          <p:nvPr>
            <p:ph type="sldNum" sz="quarter" idx="4"/>
          </p:nvPr>
        </p:nvSpPr>
        <p:spPr/>
        <p:txBody>
          <a:bodyPr/>
          <a:lstStyle/>
          <a:p>
            <a:fld id="{D8D877B3-D348-4611-9BDB-C5374591D951}" type="slidenum">
              <a:rPr lang="en-US" smtClean="0"/>
              <a:pPr/>
              <a:t>6</a:t>
            </a:fld>
            <a:endParaRPr lang="en-US" dirty="0"/>
          </a:p>
        </p:txBody>
      </p:sp>
      <p:sp>
        <p:nvSpPr>
          <p:cNvPr id="3" name="Title 2"/>
          <p:cNvSpPr>
            <a:spLocks noGrp="1"/>
          </p:cNvSpPr>
          <p:nvPr>
            <p:ph type="title"/>
          </p:nvPr>
        </p:nvSpPr>
        <p:spPr>
          <a:xfrm>
            <a:off x="587374" y="370290"/>
            <a:ext cx="6390310" cy="1474385"/>
          </a:xfrm>
        </p:spPr>
        <p:txBody>
          <a:bodyPr vert="horz"/>
          <a:lstStyle/>
          <a:p>
            <a:r>
              <a:rPr lang="en-US" dirty="0"/>
              <a:t>Method for scenario selection for a country</a:t>
            </a:r>
            <a:endParaRPr lang="da-DK" dirty="0"/>
          </a:p>
        </p:txBody>
      </p:sp>
      <p:sp>
        <p:nvSpPr>
          <p:cNvPr id="4" name="Text Placeholder 3"/>
          <p:cNvSpPr>
            <a:spLocks noGrp="1"/>
          </p:cNvSpPr>
          <p:nvPr>
            <p:ph type="body" sz="quarter" idx="12"/>
          </p:nvPr>
        </p:nvSpPr>
        <p:spPr>
          <a:xfrm>
            <a:off x="587375" y="1844675"/>
            <a:ext cx="5699802" cy="4524240"/>
          </a:xfrm>
        </p:spPr>
        <p:txBody>
          <a:bodyPr>
            <a:normAutofit/>
          </a:bodyPr>
          <a:lstStyle/>
          <a:p>
            <a:pPr algn="just">
              <a:buFont typeface="Wingdings" panose="05000000000000000000" pitchFamily="2" charset="2"/>
              <a:buChar char="v"/>
            </a:pPr>
            <a:r>
              <a:rPr lang="en-US" dirty="0"/>
              <a:t>Here are a selection of 15 energy system scenarios </a:t>
            </a:r>
            <a:r>
              <a:rPr lang="en-US" dirty="0" err="1"/>
              <a:t>analysed</a:t>
            </a:r>
            <a:r>
              <a:rPr lang="en-US" dirty="0"/>
              <a:t> for a country</a:t>
            </a:r>
          </a:p>
          <a:p>
            <a:pPr algn="just">
              <a:buFont typeface="Wingdings" panose="05000000000000000000" pitchFamily="2" charset="2"/>
              <a:buChar char="v"/>
            </a:pPr>
            <a:r>
              <a:rPr lang="en-US" dirty="0"/>
              <a:t>Three heat demand levels for buildings</a:t>
            </a:r>
          </a:p>
          <a:p>
            <a:pPr algn="just">
              <a:buFont typeface="Wingdings" panose="05000000000000000000" pitchFamily="2" charset="2"/>
              <a:buChar char="v"/>
            </a:pPr>
            <a:r>
              <a:rPr lang="en-US" dirty="0"/>
              <a:t>The scenarios differ by splitting heat supply between district heat and private heating in different shares</a:t>
            </a:r>
          </a:p>
          <a:p>
            <a:pPr algn="just">
              <a:buFont typeface="Wingdings" panose="05000000000000000000" pitchFamily="2" charset="2"/>
              <a:buChar char="v"/>
            </a:pPr>
            <a:r>
              <a:rPr lang="en-US" dirty="0"/>
              <a:t>For transport we are using the electrification+ scenario</a:t>
            </a:r>
          </a:p>
          <a:p>
            <a:pPr algn="just">
              <a:buFont typeface="Wingdings" panose="05000000000000000000" pitchFamily="2" charset="2"/>
              <a:buChar char="v"/>
            </a:pPr>
            <a:r>
              <a:rPr lang="en-US" dirty="0"/>
              <a:t>For industry we are using Scenario 4 which is high energy efficiency + electrification/hydrogen use</a:t>
            </a:r>
          </a:p>
          <a:p>
            <a:pPr lvl="1" algn="just"/>
            <a:endParaRPr lang="en-US" dirty="0"/>
          </a:p>
        </p:txBody>
      </p:sp>
      <p:graphicFrame>
        <p:nvGraphicFramePr>
          <p:cNvPr id="5" name="Chart 4"/>
          <p:cNvGraphicFramePr>
            <a:graphicFrameLocks/>
          </p:cNvGraphicFramePr>
          <p:nvPr>
            <p:extLst>
              <p:ext uri="{D42A27DB-BD31-4B8C-83A1-F6EECF244321}">
                <p14:modId xmlns:p14="http://schemas.microsoft.com/office/powerpoint/2010/main" val="1048481265"/>
              </p:ext>
            </p:extLst>
          </p:nvPr>
        </p:nvGraphicFramePr>
        <p:xfrm>
          <a:off x="6784820" y="398580"/>
          <a:ext cx="4572000" cy="27432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 name="Chart 6"/>
          <p:cNvGraphicFramePr>
            <a:graphicFrameLocks/>
          </p:cNvGraphicFramePr>
          <p:nvPr>
            <p:extLst>
              <p:ext uri="{D42A27DB-BD31-4B8C-83A1-F6EECF244321}">
                <p14:modId xmlns:p14="http://schemas.microsoft.com/office/powerpoint/2010/main" val="2829118805"/>
              </p:ext>
            </p:extLst>
          </p:nvPr>
        </p:nvGraphicFramePr>
        <p:xfrm>
          <a:off x="6583891" y="3336423"/>
          <a:ext cx="5325535" cy="2927087"/>
        </p:xfrm>
        <a:graphic>
          <a:graphicData uri="http://schemas.openxmlformats.org/drawingml/2006/chart">
            <c:chart xmlns:c="http://schemas.openxmlformats.org/drawingml/2006/chart" xmlns:r="http://schemas.openxmlformats.org/officeDocument/2006/relationships" r:id="rId7"/>
          </a:graphicData>
        </a:graphic>
      </p:graphicFrame>
      <p:sp>
        <p:nvSpPr>
          <p:cNvPr id="18" name="Left Brace 17"/>
          <p:cNvSpPr/>
          <p:nvPr/>
        </p:nvSpPr>
        <p:spPr>
          <a:xfrm rot="5400000">
            <a:off x="7875059" y="-131659"/>
            <a:ext cx="304800" cy="140335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a-DK"/>
          </a:p>
        </p:txBody>
      </p:sp>
      <p:sp>
        <p:nvSpPr>
          <p:cNvPr id="19" name="TextBox 1"/>
          <p:cNvSpPr txBox="1"/>
          <p:nvPr/>
        </p:nvSpPr>
        <p:spPr>
          <a:xfrm>
            <a:off x="7660484" y="116375"/>
            <a:ext cx="1143000" cy="44769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a-DK" sz="1100" b="1" dirty="0"/>
              <a:t>Baseline</a:t>
            </a:r>
          </a:p>
        </p:txBody>
      </p:sp>
      <p:sp>
        <p:nvSpPr>
          <p:cNvPr id="20" name="TextBox 1"/>
          <p:cNvSpPr txBox="1"/>
          <p:nvPr/>
        </p:nvSpPr>
        <p:spPr>
          <a:xfrm>
            <a:off x="8840945" y="116375"/>
            <a:ext cx="1143001" cy="44767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a-DK" sz="1100" b="1" dirty="0"/>
              <a:t>Baseline+20%</a:t>
            </a:r>
          </a:p>
        </p:txBody>
      </p:sp>
      <p:sp>
        <p:nvSpPr>
          <p:cNvPr id="21" name="TextBox 1"/>
          <p:cNvSpPr txBox="1"/>
          <p:nvPr/>
        </p:nvSpPr>
        <p:spPr>
          <a:xfrm>
            <a:off x="10151530" y="116375"/>
            <a:ext cx="1143001" cy="44767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a-DK" sz="1100" b="1" dirty="0"/>
              <a:t>Baseline+30%</a:t>
            </a:r>
          </a:p>
        </p:txBody>
      </p:sp>
      <p:sp>
        <p:nvSpPr>
          <p:cNvPr id="22" name="Left Brace 21"/>
          <p:cNvSpPr/>
          <p:nvPr/>
        </p:nvSpPr>
        <p:spPr>
          <a:xfrm rot="5400000">
            <a:off x="9207500" y="-60749"/>
            <a:ext cx="304800" cy="126153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a-DK"/>
          </a:p>
        </p:txBody>
      </p:sp>
      <p:sp>
        <p:nvSpPr>
          <p:cNvPr id="23" name="Left Brace 22"/>
          <p:cNvSpPr/>
          <p:nvPr/>
        </p:nvSpPr>
        <p:spPr>
          <a:xfrm rot="5400000">
            <a:off x="10469034" y="-67885"/>
            <a:ext cx="304800" cy="126153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a-DK"/>
          </a:p>
        </p:txBody>
      </p:sp>
      <p:sp>
        <p:nvSpPr>
          <p:cNvPr id="27" name="TextBox 26"/>
          <p:cNvSpPr txBox="1"/>
          <p:nvPr/>
        </p:nvSpPr>
        <p:spPr>
          <a:xfrm>
            <a:off x="7605914" y="6372383"/>
            <a:ext cx="3750906" cy="369332"/>
          </a:xfrm>
          <a:prstGeom prst="rect">
            <a:avLst/>
          </a:prstGeom>
          <a:noFill/>
        </p:spPr>
        <p:txBody>
          <a:bodyPr wrap="square" rtlCol="0">
            <a:spAutoFit/>
          </a:bodyPr>
          <a:lstStyle/>
          <a:p>
            <a:r>
              <a:rPr lang="en-US" dirty="0"/>
              <a:t>We selected scenario 7</a:t>
            </a:r>
            <a:endParaRPr lang="da-DK" dirty="0"/>
          </a:p>
        </p:txBody>
      </p:sp>
      <p:cxnSp>
        <p:nvCxnSpPr>
          <p:cNvPr id="29" name="Straight Arrow Connector 28"/>
          <p:cNvCxnSpPr>
            <a:stCxn id="27" idx="0"/>
          </p:cNvCxnSpPr>
          <p:nvPr/>
        </p:nvCxnSpPr>
        <p:spPr>
          <a:xfrm flipH="1" flipV="1">
            <a:off x="9041365" y="5499199"/>
            <a:ext cx="440002" cy="873184"/>
          </a:xfrm>
          <a:prstGeom prst="straightConnector1">
            <a:avLst/>
          </a:prstGeom>
          <a:ln>
            <a:solidFill>
              <a:srgbClr val="DF6752"/>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528449" y="626789"/>
            <a:ext cx="2037657" cy="338554"/>
          </a:xfrm>
          <a:prstGeom prst="rect">
            <a:avLst/>
          </a:prstGeom>
          <a:noFill/>
        </p:spPr>
        <p:txBody>
          <a:bodyPr wrap="square" rtlCol="0">
            <a:spAutoFit/>
          </a:bodyPr>
          <a:lstStyle/>
          <a:p>
            <a:r>
              <a:rPr lang="en-US" sz="1600" b="1" dirty="0"/>
              <a:t>Biomass demand</a:t>
            </a:r>
            <a:endParaRPr lang="da-DK" sz="1600" b="1" dirty="0"/>
          </a:p>
        </p:txBody>
      </p:sp>
      <p:sp>
        <p:nvSpPr>
          <p:cNvPr id="31" name="TextBox 30"/>
          <p:cNvSpPr txBox="1"/>
          <p:nvPr/>
        </p:nvSpPr>
        <p:spPr>
          <a:xfrm>
            <a:off x="7533238" y="3204817"/>
            <a:ext cx="3896257" cy="307777"/>
          </a:xfrm>
          <a:prstGeom prst="rect">
            <a:avLst/>
          </a:prstGeom>
          <a:noFill/>
        </p:spPr>
        <p:txBody>
          <a:bodyPr wrap="square" rtlCol="0">
            <a:spAutoFit/>
          </a:bodyPr>
          <a:lstStyle/>
          <a:p>
            <a:pPr algn="ctr"/>
            <a:r>
              <a:rPr lang="en-US" sz="1400" b="1" dirty="0" err="1"/>
              <a:t>Annualised</a:t>
            </a:r>
            <a:r>
              <a:rPr lang="en-US" sz="1400" b="1" dirty="0"/>
              <a:t> costs and DH production</a:t>
            </a:r>
            <a:endParaRPr lang="da-DK" sz="1400" b="1" dirty="0"/>
          </a:p>
        </p:txBody>
      </p:sp>
      <p:sp>
        <p:nvSpPr>
          <p:cNvPr id="34" name="Rounded Rectangle 33"/>
          <p:cNvSpPr/>
          <p:nvPr/>
        </p:nvSpPr>
        <p:spPr>
          <a:xfrm>
            <a:off x="8715235" y="1665266"/>
            <a:ext cx="486517" cy="1077934"/>
          </a:xfrm>
          <a:prstGeom prst="roundRect">
            <a:avLst/>
          </a:prstGeom>
          <a:noFill/>
          <a:ln>
            <a:solidFill>
              <a:srgbClr val="DF67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35" name="Rounded Rectangle 34"/>
          <p:cNvSpPr/>
          <p:nvPr/>
        </p:nvSpPr>
        <p:spPr>
          <a:xfrm>
            <a:off x="8691458" y="4552882"/>
            <a:ext cx="486517" cy="1049154"/>
          </a:xfrm>
          <a:prstGeom prst="roundRect">
            <a:avLst/>
          </a:prstGeom>
          <a:noFill/>
          <a:ln>
            <a:solidFill>
              <a:srgbClr val="DF67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Tree>
    <p:extLst>
      <p:ext uri="{BB962C8B-B14F-4D97-AF65-F5344CB8AC3E}">
        <p14:creationId xmlns:p14="http://schemas.microsoft.com/office/powerpoint/2010/main" val="1541445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1B77672A-8CDE-4F28-954C-331CF72F19BA}"/>
              </a:ext>
            </a:extLst>
          </p:cNvPr>
          <p:cNvGraphicFramePr>
            <a:graphicFrameLocks noChangeAspect="1"/>
          </p:cNvGraphicFramePr>
          <p:nvPr>
            <p:custDataLst>
              <p:tags r:id="rId1"/>
            </p:custDataLst>
            <p:extLst>
              <p:ext uri="{D42A27DB-BD31-4B8C-83A1-F6EECF244321}">
                <p14:modId xmlns:p14="http://schemas.microsoft.com/office/powerpoint/2010/main" val="12388754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8" name="Object 7" hidden="1">
                        <a:extLst>
                          <a:ext uri="{FF2B5EF4-FFF2-40B4-BE49-F238E27FC236}">
                            <a16:creationId xmlns:a16="http://schemas.microsoft.com/office/drawing/2014/main" id="{1B77672A-8CDE-4F28-954C-331CF72F19B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73" name="Picture 72">
            <a:extLst>
              <a:ext uri="{FF2B5EF4-FFF2-40B4-BE49-F238E27FC236}">
                <a16:creationId xmlns:a16="http://schemas.microsoft.com/office/drawing/2014/main" id="{BCC8A07B-A012-459D-92B1-0D924C3B7746}"/>
              </a:ext>
            </a:extLst>
          </p:cNvPr>
          <p:cNvPicPr>
            <a:picLocks noChangeAspect="1"/>
          </p:cNvPicPr>
          <p:nvPr/>
        </p:nvPicPr>
        <p:blipFill>
          <a:blip r:embed="rId6"/>
          <a:stretch>
            <a:fillRect/>
          </a:stretch>
        </p:blipFill>
        <p:spPr>
          <a:xfrm>
            <a:off x="4870668" y="1448682"/>
            <a:ext cx="6754953" cy="4316342"/>
          </a:xfrm>
          <a:prstGeom prst="rect">
            <a:avLst/>
          </a:prstGeom>
        </p:spPr>
      </p:pic>
      <p:sp>
        <p:nvSpPr>
          <p:cNvPr id="2" name="Slide Number Placeholder 1"/>
          <p:cNvSpPr>
            <a:spLocks noGrp="1"/>
          </p:cNvSpPr>
          <p:nvPr>
            <p:ph type="sldNum" sz="quarter" idx="4"/>
          </p:nvPr>
        </p:nvSpPr>
        <p:spPr/>
        <p:txBody>
          <a:bodyPr/>
          <a:lstStyle/>
          <a:p>
            <a:fld id="{D8D877B3-D348-4611-9BDB-C5374591D951}" type="slidenum">
              <a:rPr lang="en-US" smtClean="0"/>
              <a:pPr/>
              <a:t>7</a:t>
            </a:fld>
            <a:endParaRPr lang="en-US" dirty="0"/>
          </a:p>
        </p:txBody>
      </p:sp>
      <p:sp>
        <p:nvSpPr>
          <p:cNvPr id="3" name="Title 2"/>
          <p:cNvSpPr>
            <a:spLocks noGrp="1"/>
          </p:cNvSpPr>
          <p:nvPr>
            <p:ph type="title"/>
          </p:nvPr>
        </p:nvSpPr>
        <p:spPr>
          <a:xfrm>
            <a:off x="587373" y="370290"/>
            <a:ext cx="9778937" cy="1474385"/>
          </a:xfrm>
        </p:spPr>
        <p:txBody>
          <a:bodyPr vert="horz"/>
          <a:lstStyle/>
          <a:p>
            <a:r>
              <a:rPr lang="en-US" dirty="0"/>
              <a:t>We </a:t>
            </a:r>
            <a:r>
              <a:rPr lang="en-US" dirty="0" err="1"/>
              <a:t>analysed</a:t>
            </a:r>
            <a:r>
              <a:rPr lang="en-US" dirty="0"/>
              <a:t> all other transport and industry scenarios</a:t>
            </a:r>
            <a:endParaRPr lang="da-DK" dirty="0"/>
          </a:p>
        </p:txBody>
      </p:sp>
      <p:sp>
        <p:nvSpPr>
          <p:cNvPr id="6" name="TextBox 5"/>
          <p:cNvSpPr txBox="1"/>
          <p:nvPr/>
        </p:nvSpPr>
        <p:spPr>
          <a:xfrm>
            <a:off x="485192" y="2211356"/>
            <a:ext cx="4086807" cy="2585323"/>
          </a:xfrm>
          <a:prstGeom prst="rect">
            <a:avLst/>
          </a:prstGeom>
          <a:noFill/>
        </p:spPr>
        <p:txBody>
          <a:bodyPr wrap="square" rtlCol="0">
            <a:spAutoFit/>
          </a:bodyPr>
          <a:lstStyle/>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Electrification+ is the selected scenario for the EU27+UK</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For industry we selected Scenario 4 high energy efficiency and electrification</a:t>
            </a:r>
            <a:r>
              <a:rPr lang="da-DK" dirty="0"/>
              <a:t>/</a:t>
            </a:r>
            <a:r>
              <a:rPr lang="en-US" dirty="0"/>
              <a:t>hydrogen based on costs and biomass demand</a:t>
            </a:r>
            <a:endParaRPr lang="da-DK" dirty="0"/>
          </a:p>
        </p:txBody>
      </p:sp>
      <p:sp>
        <p:nvSpPr>
          <p:cNvPr id="7" name="Rounded Rectangle 6"/>
          <p:cNvSpPr/>
          <p:nvPr/>
        </p:nvSpPr>
        <p:spPr>
          <a:xfrm>
            <a:off x="9489233" y="2053876"/>
            <a:ext cx="1428976" cy="3355441"/>
          </a:xfrm>
          <a:prstGeom prst="roundRect">
            <a:avLst/>
          </a:prstGeom>
          <a:noFill/>
          <a:ln w="38100">
            <a:solidFill>
              <a:srgbClr val="DF67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Tree>
    <p:extLst>
      <p:ext uri="{BB962C8B-B14F-4D97-AF65-F5344CB8AC3E}">
        <p14:creationId xmlns:p14="http://schemas.microsoft.com/office/powerpoint/2010/main" val="1886516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55CB3E7B-5866-429A-9A55-A59031C48A1B}"/>
              </a:ext>
            </a:extLst>
          </p:cNvPr>
          <p:cNvGraphicFramePr>
            <a:graphicFrameLocks noChangeAspect="1"/>
          </p:cNvGraphicFramePr>
          <p:nvPr>
            <p:custDataLst>
              <p:tags r:id="rId1"/>
            </p:custDataLst>
            <p:extLst>
              <p:ext uri="{D42A27DB-BD31-4B8C-83A1-F6EECF244321}">
                <p14:modId xmlns:p14="http://schemas.microsoft.com/office/powerpoint/2010/main" val="30241616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5" name="Object 4" hidden="1">
                        <a:extLst>
                          <a:ext uri="{FF2B5EF4-FFF2-40B4-BE49-F238E27FC236}">
                            <a16:creationId xmlns:a16="http://schemas.microsoft.com/office/drawing/2014/main" id="{55CB3E7B-5866-429A-9A55-A59031C48A1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8</a:t>
            </a:fld>
            <a:endParaRPr lang="en-US" dirty="0"/>
          </a:p>
        </p:txBody>
      </p:sp>
      <p:sp>
        <p:nvSpPr>
          <p:cNvPr id="3" name="Title 2"/>
          <p:cNvSpPr>
            <a:spLocks noGrp="1"/>
          </p:cNvSpPr>
          <p:nvPr>
            <p:ph type="title"/>
          </p:nvPr>
        </p:nvSpPr>
        <p:spPr>
          <a:xfrm>
            <a:off x="587374" y="370290"/>
            <a:ext cx="10823965" cy="1474385"/>
          </a:xfrm>
        </p:spPr>
        <p:txBody>
          <a:bodyPr vert="horz"/>
          <a:lstStyle/>
          <a:p>
            <a:r>
              <a:rPr lang="en-US" dirty="0"/>
              <a:t>EU energy system primary energy demand</a:t>
            </a:r>
            <a:endParaRPr lang="da-DK" dirty="0"/>
          </a:p>
        </p:txBody>
      </p:sp>
      <p:sp>
        <p:nvSpPr>
          <p:cNvPr id="7" name="TextBox 6"/>
          <p:cNvSpPr txBox="1"/>
          <p:nvPr/>
        </p:nvSpPr>
        <p:spPr>
          <a:xfrm>
            <a:off x="587374" y="2464068"/>
            <a:ext cx="4858084" cy="2031325"/>
          </a:xfrm>
          <a:prstGeom prst="rect">
            <a:avLst/>
          </a:prstGeom>
          <a:noFill/>
        </p:spPr>
        <p:txBody>
          <a:bodyPr wrap="square" rtlCol="0">
            <a:spAutoFit/>
          </a:bodyPr>
          <a:lstStyle/>
          <a:p>
            <a:pPr>
              <a:buFont typeface="Wingdings" panose="05000000000000000000" pitchFamily="2" charset="2"/>
              <a:buChar char="v"/>
            </a:pPr>
            <a:r>
              <a:rPr lang="en-US" dirty="0"/>
              <a:t>The final energy system configuration for each country was selected based on the performance assessment</a:t>
            </a:r>
          </a:p>
          <a:p>
            <a:pPr>
              <a:buFont typeface="Wingdings" panose="05000000000000000000" pitchFamily="2" charset="2"/>
              <a:buChar char="v"/>
            </a:pPr>
            <a:endParaRPr lang="en-US" dirty="0"/>
          </a:p>
          <a:p>
            <a:pPr>
              <a:buFont typeface="Wingdings" panose="05000000000000000000" pitchFamily="2" charset="2"/>
              <a:buChar char="v"/>
            </a:pPr>
            <a:r>
              <a:rPr lang="en-US" dirty="0"/>
              <a:t>An EU27+UK energy system was created from each of the selected countries</a:t>
            </a:r>
          </a:p>
          <a:p>
            <a:pPr marL="285750" indent="-285750">
              <a:buFontTx/>
              <a:buChar char="-"/>
            </a:pPr>
            <a:endParaRPr lang="en-US" dirty="0"/>
          </a:p>
        </p:txBody>
      </p:sp>
      <p:pic>
        <p:nvPicPr>
          <p:cNvPr id="6" name="Picture 5">
            <a:extLst>
              <a:ext uri="{FF2B5EF4-FFF2-40B4-BE49-F238E27FC236}">
                <a16:creationId xmlns:a16="http://schemas.microsoft.com/office/drawing/2014/main" id="{B5D5E8B0-AED9-4A7B-AAB4-D2D0D76C838D}"/>
              </a:ext>
            </a:extLst>
          </p:cNvPr>
          <p:cNvPicPr>
            <a:picLocks noChangeAspect="1"/>
          </p:cNvPicPr>
          <p:nvPr/>
        </p:nvPicPr>
        <p:blipFill>
          <a:blip r:embed="rId6"/>
          <a:stretch>
            <a:fillRect/>
          </a:stretch>
        </p:blipFill>
        <p:spPr>
          <a:xfrm>
            <a:off x="5805727" y="1929042"/>
            <a:ext cx="5944115" cy="3682303"/>
          </a:xfrm>
          <a:prstGeom prst="rect">
            <a:avLst/>
          </a:prstGeom>
        </p:spPr>
      </p:pic>
    </p:spTree>
    <p:extLst>
      <p:ext uri="{BB962C8B-B14F-4D97-AF65-F5344CB8AC3E}">
        <p14:creationId xmlns:p14="http://schemas.microsoft.com/office/powerpoint/2010/main" val="1353804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7F5FADA9-61EF-409E-91C7-12EC288EF41C}"/>
              </a:ext>
            </a:extLst>
          </p:cNvPr>
          <p:cNvGraphicFramePr>
            <a:graphicFrameLocks noChangeAspect="1"/>
          </p:cNvGraphicFramePr>
          <p:nvPr>
            <p:custDataLst>
              <p:tags r:id="rId1"/>
            </p:custDataLst>
            <p:extLst>
              <p:ext uri="{D42A27DB-BD31-4B8C-83A1-F6EECF244321}">
                <p14:modId xmlns:p14="http://schemas.microsoft.com/office/powerpoint/2010/main" val="7053317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6" name="Object 5" hidden="1">
                        <a:extLst>
                          <a:ext uri="{FF2B5EF4-FFF2-40B4-BE49-F238E27FC236}">
                            <a16:creationId xmlns:a16="http://schemas.microsoft.com/office/drawing/2014/main" id="{7F5FADA9-61EF-409E-91C7-12EC288EF4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Slide Number Placeholder 1"/>
          <p:cNvSpPr>
            <a:spLocks noGrp="1"/>
          </p:cNvSpPr>
          <p:nvPr>
            <p:ph type="sldNum" sz="quarter" idx="4"/>
          </p:nvPr>
        </p:nvSpPr>
        <p:spPr/>
        <p:txBody>
          <a:bodyPr/>
          <a:lstStyle/>
          <a:p>
            <a:fld id="{D8D877B3-D348-4611-9BDB-C5374591D951}" type="slidenum">
              <a:rPr lang="en-US" smtClean="0"/>
              <a:pPr/>
              <a:t>9</a:t>
            </a:fld>
            <a:endParaRPr lang="en-US" dirty="0"/>
          </a:p>
        </p:txBody>
      </p:sp>
      <p:sp>
        <p:nvSpPr>
          <p:cNvPr id="3" name="Title 2"/>
          <p:cNvSpPr>
            <a:spLocks noGrp="1"/>
          </p:cNvSpPr>
          <p:nvPr>
            <p:ph type="title"/>
          </p:nvPr>
        </p:nvSpPr>
        <p:spPr>
          <a:xfrm>
            <a:off x="587373" y="370290"/>
            <a:ext cx="11187859" cy="1474385"/>
          </a:xfrm>
        </p:spPr>
        <p:txBody>
          <a:bodyPr vert="horz">
            <a:normAutofit/>
          </a:bodyPr>
          <a:lstStyle/>
          <a:p>
            <a:r>
              <a:rPr lang="en-US" dirty="0"/>
              <a:t>EU energy system primary energy demand</a:t>
            </a:r>
            <a:endParaRPr lang="da-DK" dirty="0"/>
          </a:p>
        </p:txBody>
      </p:sp>
      <p:sp>
        <p:nvSpPr>
          <p:cNvPr id="56" name="TextBox 55"/>
          <p:cNvSpPr txBox="1"/>
          <p:nvPr/>
        </p:nvSpPr>
        <p:spPr>
          <a:xfrm>
            <a:off x="587372" y="2262753"/>
            <a:ext cx="4380413" cy="2308324"/>
          </a:xfrm>
          <a:prstGeom prst="rect">
            <a:avLst/>
          </a:prstGeom>
          <a:noFill/>
        </p:spPr>
        <p:txBody>
          <a:bodyPr wrap="square" rtlCol="0">
            <a:spAutoFit/>
          </a:bodyPr>
          <a:lstStyle/>
          <a:p>
            <a:pPr marL="285750" indent="-285750">
              <a:buFont typeface="Wingdings" panose="05000000000000000000" pitchFamily="2" charset="2"/>
              <a:buChar char="v"/>
            </a:pPr>
            <a:r>
              <a:rPr lang="en-US" dirty="0"/>
              <a:t>sEE1.5 is more energy efficient compared to 1.5TECH</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a:t>Within limit of the reference biomass potential from the JRC ENSPRESO (2019) </a:t>
            </a:r>
          </a:p>
          <a:p>
            <a:pPr lvl="1"/>
            <a:r>
              <a:rPr lang="da-DK" dirty="0"/>
              <a:t>≈ </a:t>
            </a:r>
            <a:r>
              <a:rPr lang="en-US" dirty="0"/>
              <a:t>3200 </a:t>
            </a:r>
            <a:r>
              <a:rPr lang="en-US" dirty="0" err="1"/>
              <a:t>TWh</a:t>
            </a:r>
            <a:r>
              <a:rPr lang="en-US" dirty="0"/>
              <a:t> biomass feedstock</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endParaRPr lang="en-US" dirty="0"/>
          </a:p>
        </p:txBody>
      </p:sp>
      <p:pic>
        <p:nvPicPr>
          <p:cNvPr id="5" name="Picture 4">
            <a:extLst>
              <a:ext uri="{FF2B5EF4-FFF2-40B4-BE49-F238E27FC236}">
                <a16:creationId xmlns:a16="http://schemas.microsoft.com/office/drawing/2014/main" id="{D726206A-DA53-40A0-9E78-5ED839DF1BD0}"/>
              </a:ext>
            </a:extLst>
          </p:cNvPr>
          <p:cNvPicPr>
            <a:picLocks noChangeAspect="1"/>
          </p:cNvPicPr>
          <p:nvPr/>
        </p:nvPicPr>
        <p:blipFill>
          <a:blip r:embed="rId6"/>
          <a:stretch>
            <a:fillRect/>
          </a:stretch>
        </p:blipFill>
        <p:spPr>
          <a:xfrm>
            <a:off x="6010718" y="1731149"/>
            <a:ext cx="5614903" cy="3682303"/>
          </a:xfrm>
          <a:prstGeom prst="rect">
            <a:avLst/>
          </a:prstGeom>
        </p:spPr>
      </p:pic>
    </p:spTree>
    <p:extLst>
      <p:ext uri="{BB962C8B-B14F-4D97-AF65-F5344CB8AC3E}">
        <p14:creationId xmlns:p14="http://schemas.microsoft.com/office/powerpoint/2010/main" val="34596404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AAU PowerPoint">
  <a:themeElements>
    <a:clrScheme name="AAU">
      <a:dk1>
        <a:srgbClr val="211A52"/>
      </a:dk1>
      <a:lt1>
        <a:srgbClr val="FFFFFF"/>
      </a:lt1>
      <a:dk2>
        <a:srgbClr val="76818B"/>
      </a:dk2>
      <a:lt2>
        <a:srgbClr val="BBC0C5"/>
      </a:lt2>
      <a:accent1>
        <a:srgbClr val="4D4875"/>
      </a:accent1>
      <a:accent2>
        <a:srgbClr val="A6A3BA"/>
      </a:accent2>
      <a:accent3>
        <a:srgbClr val="7A72CC"/>
      </a:accent3>
      <a:accent4>
        <a:srgbClr val="DF6752"/>
      </a:accent4>
      <a:accent5>
        <a:srgbClr val="BDB9E5"/>
      </a:accent5>
      <a:accent6>
        <a:srgbClr val="594FBF"/>
      </a:accent6>
      <a:hlink>
        <a:srgbClr val="9B95D9"/>
      </a:hlink>
      <a:folHlink>
        <a:srgbClr val="DEDCF2"/>
      </a:folHlink>
    </a:clrScheme>
    <a:fontScheme name="AAU">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AAU_POWERPOINT_16_9_UK" id="{851E99FB-20BB-40C4-9F91-4452A3BCBDA6}" vid="{42B2CFAF-BEE3-4F25-9129-FB56CD5CD7CD}"/>
    </a:ext>
  </a:extLst>
</a:theme>
</file>

<file path=ppt/theme/theme2.xml><?xml version="1.0" encoding="utf-8"?>
<a:theme xmlns:a="http://schemas.openxmlformats.org/drawingml/2006/main" name="AAU PowerPoint - Blue">
  <a:themeElements>
    <a:clrScheme name="AAU">
      <a:dk1>
        <a:srgbClr val="211A52"/>
      </a:dk1>
      <a:lt1>
        <a:srgbClr val="FFFFFF"/>
      </a:lt1>
      <a:dk2>
        <a:srgbClr val="76818B"/>
      </a:dk2>
      <a:lt2>
        <a:srgbClr val="BBC0C5"/>
      </a:lt2>
      <a:accent1>
        <a:srgbClr val="4D4875"/>
      </a:accent1>
      <a:accent2>
        <a:srgbClr val="A6A3BA"/>
      </a:accent2>
      <a:accent3>
        <a:srgbClr val="7A72CC"/>
      </a:accent3>
      <a:accent4>
        <a:srgbClr val="DF6752"/>
      </a:accent4>
      <a:accent5>
        <a:srgbClr val="BDB9E5"/>
      </a:accent5>
      <a:accent6>
        <a:srgbClr val="594FBF"/>
      </a:accent6>
      <a:hlink>
        <a:srgbClr val="9B95D9"/>
      </a:hlink>
      <a:folHlink>
        <a:srgbClr val="DEDCF2"/>
      </a:folHlink>
    </a:clrScheme>
    <a:fontScheme name="AAU">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AAU_POWERPOINT_16_9_UK" id="{851E99FB-20BB-40C4-9F91-4452A3BCBDA6}" vid="{DDD772EF-E3AC-41ED-99DC-A027ACF9ADCC}"/>
    </a:ext>
  </a:extLst>
</a:theme>
</file>

<file path=ppt/theme/theme3.xml><?xml version="1.0" encoding="utf-8"?>
<a:theme xmlns:a="http://schemas.openxmlformats.org/drawingml/2006/main" name="sEEnergies">
  <a:themeElements>
    <a:clrScheme name="sEEnergies">
      <a:dk1>
        <a:srgbClr val="393939"/>
      </a:dk1>
      <a:lt1>
        <a:sysClr val="window" lastClr="FFFFFF"/>
      </a:lt1>
      <a:dk2>
        <a:srgbClr val="407B26"/>
      </a:dk2>
      <a:lt2>
        <a:srgbClr val="E7E6E6"/>
      </a:lt2>
      <a:accent1>
        <a:srgbClr val="273B4B"/>
      </a:accent1>
      <a:accent2>
        <a:srgbClr val="273B4B"/>
      </a:accent2>
      <a:accent3>
        <a:srgbClr val="273B4B"/>
      </a:accent3>
      <a:accent4>
        <a:srgbClr val="56A433"/>
      </a:accent4>
      <a:accent5>
        <a:srgbClr val="9C7365"/>
      </a:accent5>
      <a:accent6>
        <a:srgbClr val="A7A81A"/>
      </a:accent6>
      <a:hlink>
        <a:srgbClr val="888888"/>
      </a:hlink>
      <a:folHlink>
        <a:srgbClr val="797979"/>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EEnergies" id="{D3587785-6620-456A-8EE2-2C0AB131DBBC}" vid="{8E1FDB26-0765-4A80-8E37-F388BCE4DAA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A7CBA9EA4F65A14E83EDEFBC8104F6E8" ma:contentTypeVersion="9" ma:contentTypeDescription="Opret et nyt dokument." ma:contentTypeScope="" ma:versionID="5a475999269f20371f6b5db92e9354d2">
  <xsd:schema xmlns:xsd="http://www.w3.org/2001/XMLSchema" xmlns:xs="http://www.w3.org/2001/XMLSchema" xmlns:p="http://schemas.microsoft.com/office/2006/metadata/properties" xmlns:ns2="578cd997-7904-4081-a392-dd2ff2e8faee" xmlns:ns3="0bfd6232-f398-49ba-b879-8237d3fa0fb6" targetNamespace="http://schemas.microsoft.com/office/2006/metadata/properties" ma:root="true" ma:fieldsID="ef3821bc637ad310bfe3cd3a92e48108" ns2:_="" ns3:_="">
    <xsd:import namespace="578cd997-7904-4081-a392-dd2ff2e8faee"/>
    <xsd:import namespace="0bfd6232-f398-49ba-b879-8237d3fa0fb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8cd997-7904-4081-a392-dd2ff2e8fa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bfd6232-f398-49ba-b879-8237d3fa0fb6" elementFormDefault="qualified">
    <xsd:import namespace="http://schemas.microsoft.com/office/2006/documentManagement/types"/>
    <xsd:import namespace="http://schemas.microsoft.com/office/infopath/2007/PartnerControls"/>
    <xsd:element name="SharedWithUsers" ma:index="15"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Delt med detaljer"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B09AFFA-FBAB-43F9-B3E8-292900A833C1}">
  <ds:schemaRefs>
    <ds:schemaRef ds:uri="http://schemas.microsoft.com/sharepoint/v3/contenttype/forms"/>
  </ds:schemaRefs>
</ds:datastoreItem>
</file>

<file path=customXml/itemProps2.xml><?xml version="1.0" encoding="utf-8"?>
<ds:datastoreItem xmlns:ds="http://schemas.openxmlformats.org/officeDocument/2006/customXml" ds:itemID="{26ED49AB-59DE-4FF7-9348-60B6F5ACD27D}">
  <ds:schemaRef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578cd997-7904-4081-a392-dd2ff2e8faee"/>
    <ds:schemaRef ds:uri="http://schemas.microsoft.com/office/2006/metadata/properties"/>
    <ds:schemaRef ds:uri="http://purl.org/dc/elements/1.1/"/>
    <ds:schemaRef ds:uri="0bfd6232-f398-49ba-b879-8237d3fa0fb6"/>
    <ds:schemaRef ds:uri="http://www.w3.org/XML/1998/namespace"/>
    <ds:schemaRef ds:uri="http://purl.org/dc/dcmitype/"/>
  </ds:schemaRefs>
</ds:datastoreItem>
</file>

<file path=customXml/itemProps3.xml><?xml version="1.0" encoding="utf-8"?>
<ds:datastoreItem xmlns:ds="http://schemas.openxmlformats.org/officeDocument/2006/customXml" ds:itemID="{4CEDD4DD-6857-4E21-975C-9AAA5DE6F0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8cd997-7904-4081-a392-dd2ff2e8faee"/>
    <ds:schemaRef ds:uri="0bfd6232-f398-49ba-b879-8237d3fa0f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AAU 16_9 (EN)</Template>
  <TotalTime>2170</TotalTime>
  <Words>1318</Words>
  <Application>Microsoft Office PowerPoint</Application>
  <PresentationFormat>Widescreen</PresentationFormat>
  <Paragraphs>186</Paragraphs>
  <Slides>16</Slides>
  <Notes>12</Notes>
  <HiddenSlides>1</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16</vt:i4>
      </vt:variant>
    </vt:vector>
  </HeadingPairs>
  <TitlesOfParts>
    <vt:vector size="25" baseType="lpstr">
      <vt:lpstr>Arial</vt:lpstr>
      <vt:lpstr>Arial Black</vt:lpstr>
      <vt:lpstr>Calibri</vt:lpstr>
      <vt:lpstr>Nunito</vt:lpstr>
      <vt:lpstr>Wingdings</vt:lpstr>
      <vt:lpstr>AAU PowerPoint</vt:lpstr>
      <vt:lpstr>AAU PowerPoint - Blue</vt:lpstr>
      <vt:lpstr>sEEnergies</vt:lpstr>
      <vt:lpstr>think-cell Slide</vt:lpstr>
      <vt:lpstr>LESSONS FROM SEENERGIES FOR REPOWEREU</vt:lpstr>
      <vt:lpstr>sEEnergies</vt:lpstr>
      <vt:lpstr>Novelty</vt:lpstr>
      <vt:lpstr>Sector scenarios and grid costs considered for each country</vt:lpstr>
      <vt:lpstr>Energy system analysis for each country</vt:lpstr>
      <vt:lpstr>Method for scenario selection for a country</vt:lpstr>
      <vt:lpstr>We analysed all other transport and industry scenarios</vt:lpstr>
      <vt:lpstr>EU energy system primary energy demand</vt:lpstr>
      <vt:lpstr>EU energy system primary energy demand</vt:lpstr>
      <vt:lpstr>Annualised costs at EU level</vt:lpstr>
      <vt:lpstr>Electricity production at EU level</vt:lpstr>
      <vt:lpstr>Heating supply</vt:lpstr>
      <vt:lpstr>Heating supply</vt:lpstr>
      <vt:lpstr>Heat supply in different countries</vt:lpstr>
      <vt:lpstr>Conclusions </vt:lpstr>
      <vt:lpstr>Q and A - Feedback</vt:lpstr>
    </vt:vector>
  </TitlesOfParts>
  <Company>Aalborg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Mikkel Strunge Kany</dc:creator>
  <cp:lastModifiedBy>Iva Ridjan Skov</cp:lastModifiedBy>
  <cp:revision>147</cp:revision>
  <cp:lastPrinted>2017-03-09T03:48:56Z</cp:lastPrinted>
  <dcterms:created xsi:type="dcterms:W3CDTF">2021-01-25T12:15:41Z</dcterms:created>
  <dcterms:modified xsi:type="dcterms:W3CDTF">2022-04-28T12:11:24Z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0x010100A7CBA9EA4F65A14E83EDEFBC8104F6E8</vt:lpwstr>
  </property>
</Properties>
</file>